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Types>
</file>

<file path=_rels/.rels><?xml version="1.0" encoding="UTF-8" standalone="yes"?><Relationships xmlns="http://schemas.openxmlformats.org/package/2006/relationships"><Relationship Id="rId2" Target="ppt/presentation.xml" Type="http://schemas.openxmlformats.org/officeDocument/2006/relationships/officeDocument"/><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9144000" cy="6858000" type="screen4x3"/>
  <p:notesSz cx="6858000" cy="9144000"/>
  <p:defaultTextStyle>
    <a:lvl1pPr algn="l" defTabSz="457200" fontAlgn="base" indent="0" marL="0" rtl="0">
      <a:lnSpc>
        <a:spcPct val="100000"/>
      </a:lnSpc>
      <a:spcBef>
        <a:spcPct val="0"/>
      </a:spcBef>
      <a:spcAft>
        <a:spcPct val="0"/>
      </a:spcAft>
      <a:buNone/>
      <a:defRPr b="0" baseline="0" dirty="0" i="0" lang="en-US" smtClean="0" sz="1800" u="none">
        <a:solidFill>
          <a:schemeClr val="tx1"/>
        </a:solidFill>
        <a:latin charset="0" typeface="Arial"/>
        <a:ea charset="-128" typeface="ＭＳ Ｐゴシック"/>
      </a:defRPr>
    </a:lvl1pPr>
    <a:lvl2pPr indent="0" marL="457200">
      <a:lnSpc>
        <a:spcPct val="100000"/>
      </a:lnSpc>
      <a:spcBef>
        <a:spcPct val="0"/>
      </a:spcBef>
      <a:spcAft>
        <a:spcPct val="0"/>
      </a:spcAft>
      <a:buNone/>
      <a:defRPr b="0" dirty="0" i="0" lang="en-US" smtClean="0" sz="1800" u="none">
        <a:solidFill>
          <a:schemeClr val="tx1"/>
        </a:solidFill>
        <a:latin charset="0" typeface="Arial"/>
      </a:defRPr>
    </a:lvl2pPr>
    <a:lvl3pPr indent="0" marL="914400">
      <a:lnSpc>
        <a:spcPct val="100000"/>
      </a:lnSpc>
      <a:spcBef>
        <a:spcPct val="0"/>
      </a:spcBef>
      <a:spcAft>
        <a:spcPct val="0"/>
      </a:spcAft>
      <a:buNone/>
      <a:defRPr b="0" dirty="0" i="0" lang="en-US" smtClean="0" sz="1800" u="none">
        <a:solidFill>
          <a:schemeClr val="tx1"/>
        </a:solidFill>
        <a:latin charset="0" typeface="Arial"/>
      </a:defRPr>
    </a:lvl3pPr>
    <a:lvl4pPr indent="0" marL="1371600">
      <a:lnSpc>
        <a:spcPct val="100000"/>
      </a:lnSpc>
      <a:spcBef>
        <a:spcPct val="0"/>
      </a:spcBef>
      <a:spcAft>
        <a:spcPct val="0"/>
      </a:spcAft>
      <a:buNone/>
      <a:defRPr b="0" dirty="0" i="0" lang="en-US" smtClean="0" sz="1800" u="none">
        <a:solidFill>
          <a:schemeClr val="tx1"/>
        </a:solidFill>
        <a:latin charset="0" typeface="Arial"/>
      </a:defRPr>
    </a:lvl4pPr>
    <a:lvl5pPr indent="0" marL="1828800">
      <a:lnSpc>
        <a:spcPct val="100000"/>
      </a:lnSpc>
      <a:spcBef>
        <a:spcPct val="0"/>
      </a:spcBef>
      <a:spcAft>
        <a:spcPct val="0"/>
      </a:spcAft>
      <a:buNone/>
      <a:defRPr b="0" dirty="0" i="0" lang="en-US" smtClean="0" sz="1800" u="none">
        <a:solidFill>
          <a:schemeClr val="tx1"/>
        </a:solidFill>
        <a:latin charset="0" typeface="Arial"/>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039346-7E7F-44E0-9067-D6661E600F95}"/>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viewPr>
</file>

<file path=ppt/_rels/presentation.xml.rels><?xml version="1.0" encoding="UTF-8" standalone="yes"?><Relationships xmlns="http://schemas.openxmlformats.org/package/2006/relationships"><Relationship Id="rId24" Target="slides/slide19.xml" Type="http://schemas.openxmlformats.org/officeDocument/2006/relationships/slide"/><Relationship Id="rId21" Target="slides/slide16.xml" Type="http://schemas.openxmlformats.org/officeDocument/2006/relationships/slide"/><Relationship Id="rId19" Target="slides/slide14.xml" Type="http://schemas.openxmlformats.org/officeDocument/2006/relationships/slide"/><Relationship Id="rId20" Target="slides/slide15.xml" Type="http://schemas.openxmlformats.org/officeDocument/2006/relationships/slide"/><Relationship Id="rId18" Target="slides/slide13.xml" Type="http://schemas.openxmlformats.org/officeDocument/2006/relationships/slide"/><Relationship Id="rId17" Target="slides/slide12.xml" Type="http://schemas.openxmlformats.org/officeDocument/2006/relationships/slide"/><Relationship Id="rId16" Target="slides/slide11.xml" Type="http://schemas.openxmlformats.org/officeDocument/2006/relationships/slide"/><Relationship Id="rId15" Target="slides/slide10.xml" Type="http://schemas.openxmlformats.org/officeDocument/2006/relationships/slide"/><Relationship Id="rId14" Target="slides/slide9.xml" Type="http://schemas.openxmlformats.org/officeDocument/2006/relationships/slide"/><Relationship Id="rId13" Target="slides/slide8.xml" Type="http://schemas.openxmlformats.org/officeDocument/2006/relationships/slide"/><Relationship Id="rId12" Target="slides/slide7.xml" Type="http://schemas.openxmlformats.org/officeDocument/2006/relationships/slide"/><Relationship Id="rId11" Target="slides/slide6.xml" Type="http://schemas.openxmlformats.org/officeDocument/2006/relationships/slide"/><Relationship Id="rId10" Target="slides/slide5.xml" Type="http://schemas.openxmlformats.org/officeDocument/2006/relationships/slide"/><Relationship Id="rId9" Target="slides/slide4.xml" Type="http://schemas.openxmlformats.org/officeDocument/2006/relationships/slide"/><Relationship Id="rId8" Target="slides/slide3.xml" Type="http://schemas.openxmlformats.org/officeDocument/2006/relationships/slide"/><Relationship Id="rId7" Target="slides/slide2.xml" Type="http://schemas.openxmlformats.org/officeDocument/2006/relationships/slide"/><Relationship Id="rId6" Target="slides/slide1.xml" Type="http://schemas.openxmlformats.org/officeDocument/2006/relationships/slide"/><Relationship Id="rId5" Target="slideMasters/slideMaster1.xml" Type="http://schemas.openxmlformats.org/officeDocument/2006/relationships/slideMaster"/><Relationship Id="rId4" Target="tableStyles.xml" Type="http://schemas.openxmlformats.org/officeDocument/2006/relationships/tableStyles"/><Relationship Id="rId3" Target="presProps.xml" Type="http://schemas.openxmlformats.org/officeDocument/2006/relationships/presProps"/><Relationship Id="rId23" Target="slides/slide18.xml" Type="http://schemas.openxmlformats.org/officeDocument/2006/relationships/slide"/><Relationship Id="rId2" Target="viewProps.xml" Type="http://schemas.openxmlformats.org/officeDocument/2006/relationships/viewProps"/><Relationship Id="rId22" Target="slides/slide17.xml" Type="http://schemas.openxmlformats.org/officeDocument/2006/relationships/slide"/><Relationship Id="rId1" Target="theme/theme1.xml" Type="http://schemas.openxmlformats.org/officeDocument/2006/relationships/theme"/></Relationship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idx="1" type="subTitle"/>
          </p:nvPr>
        </p:nvSpPr>
        <p:spPr>
          <a:xfrm>
            <a:off x="1371600" y="3886200"/>
            <a:ext cx="6400800" cy="1752600"/>
          </a:xfrm>
        </p:spPr>
        <p:txBody>
          <a:bodyPr numCol="1"/>
          <a:lstStyle>
            <a:lvl1pPr algn="ctr" indent="0" marL="0">
              <a:buNone/>
              <a:defRPr/>
            </a:lvl1pPr>
            <a:lvl2pPr algn="ctr" indent="0" marL="457200">
              <a:buNone/>
              <a:defRPr/>
            </a:lvl2pPr>
            <a:lvl3pPr algn="ctr" indent="0" marL="914400">
              <a:buNone/>
              <a:defRPr/>
            </a:lvl3pPr>
            <a:lvl4pPr algn="ctr" indent="0" marL="1371600">
              <a:buNone/>
              <a:defRPr/>
            </a:lvl4pPr>
            <a:lvl5pPr algn="ctr" indent="0" marL="1828800">
              <a:buNone/>
              <a:defRPr/>
            </a:lvl5pPr>
            <a:lvl6pPr algn="ctr" indent="0" marL="2286000">
              <a:buNone/>
              <a:defRPr/>
            </a:lvl6pPr>
            <a:lvl7pPr algn="ctr" indent="0" marL="2743200">
              <a:buNone/>
              <a:defRPr/>
            </a:lvl7pPr>
            <a:lvl8pPr algn="ctr" indent="0" marL="3200400">
              <a:buNone/>
              <a:defRPr/>
            </a:lvl8pPr>
            <a:lvl9pPr algn="ctr" indent="0" marL="3657600">
              <a:buNone/>
              <a:defRPr/>
            </a:lvl9pPr>
          </a:lstStyle>
          <a:p>
            <a:r>
              <a:rPr lang="en-US" smtClean="0"/>
              <a:t>Click to edit Master subtitle style</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C9600221-B624-45B7-9E68-D1D79752583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idx="1" orient="vert" type="body"/>
          </p:nvPr>
        </p:nvSpPr>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C543D10D-1B83-4EE9-8835-AFAF7628ADB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orient="vert" type="title"/>
          </p:nvPr>
        </p:nvSpPr>
        <p:spPr>
          <a:xfrm>
            <a:off x="6629400" y="274638"/>
            <a:ext cx="2057400" cy="5851525"/>
          </a:xfrm>
        </p:spPr>
        <p:txBody>
          <a:bodyPr numCol="1" vert="eaVert"/>
          <a:lstStyle/>
          <a:p>
            <a:r>
              <a:rPr lang="en-US" smtClean="0"/>
              <a:t>Click to edit Master title style</a:t>
            </a:r>
            <a:endParaRPr lang="en-US"/>
          </a:p>
        </p:txBody>
      </p:sp>
      <p:sp>
        <p:nvSpPr>
          <p:cNvPr id="3" name="Vertical Text Placeholder 2"/>
          <p:cNvSpPr>
            <a:spLocks noGrp="1"/>
          </p:cNvSpPr>
          <p:nvPr>
            <p:ph idx="1" orient="vert" type="body"/>
          </p:nvPr>
        </p:nvSpPr>
        <p:spPr>
          <a:xfrm>
            <a:off x="457200" y="274638"/>
            <a:ext cx="6019800" cy="5851525"/>
          </a:xfrm>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8A0F8399-60D2-4F5D-9CEE-64FA3803ED8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A5BC7F78-48E6-4BBC-B0E1-56BD2A17FC9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numCol="1"/>
          <a:lstStyle>
            <a:lvl1pPr algn="l">
              <a:defRPr b="1" cap="all" sz="4000"/>
            </a:lvl1pPr>
          </a:lstStyle>
          <a:p>
            <a:r>
              <a:rPr lang="en-US" smtClean="0"/>
              <a:t>Click to edit Master title style</a:t>
            </a:r>
            <a:endParaRPr lang="en-US"/>
          </a:p>
        </p:txBody>
      </p:sp>
      <p:sp>
        <p:nvSpPr>
          <p:cNvPr id="3" name="Text Placeholder 2"/>
          <p:cNvSpPr>
            <a:spLocks noGrp="1"/>
          </p:cNvSpPr>
          <p:nvPr>
            <p:ph idx="1" type="body"/>
          </p:nvPr>
        </p:nvSpPr>
        <p:spPr>
          <a:xfrm>
            <a:off x="722313" y="2906713"/>
            <a:ext cx="7772400" cy="1500187"/>
          </a:xfrm>
        </p:spPr>
        <p:txBody>
          <a:bodyPr anchor="b" numCol="1"/>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sz="half"/>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idx="2" sz="half"/>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idx="10" sz="half" type="dt"/>
          </p:nvPr>
        </p:nvSpPr>
        <p:spPr/>
        <p:txBody>
          <a:bodyPr numCol="1"/>
          <a:lstStyle>
            <a:lvl1pPr>
              <a:defRPr/>
            </a:lvl1pPr>
          </a:lstStyle>
          <a:p>
            <a:endParaRPr lang="en-US"/>
          </a:p>
        </p:txBody>
      </p:sp>
      <p:sp>
        <p:nvSpPr>
          <p:cNvPr id="6" name="Footer Placeholder 5"/>
          <p:cNvSpPr>
            <a:spLocks noGrp="1"/>
          </p:cNvSpPr>
          <p:nvPr>
            <p:ph idx="11" sz="quarter" type="ftr"/>
          </p:nvPr>
        </p:nvSpPr>
        <p:spPr/>
        <p:txBody>
          <a:bodyPr numCol="1"/>
          <a:lstStyle>
            <a:lvl1pPr>
              <a:defRPr/>
            </a:lvl1pPr>
          </a:lstStyle>
          <a:p>
            <a:endParaRPr lang="en-US"/>
          </a:p>
        </p:txBody>
      </p:sp>
      <p:sp>
        <p:nvSpPr>
          <p:cNvPr id="7" name="Slide Number Placeholder 6"/>
          <p:cNvSpPr>
            <a:spLocks noGrp="1"/>
          </p:cNvSpPr>
          <p:nvPr>
            <p:ph idx="12" sz="quarter" type="sldNum"/>
          </p:nvPr>
        </p:nvSpPr>
        <p:spPr/>
        <p:txBody>
          <a:bodyPr numCol="1"/>
          <a:lstStyle>
            <a:lvl1pPr>
              <a:defRPr/>
            </a:lvl1pPr>
          </a:lstStyle>
          <a:p>
            <a:fld id="{146B05A8-4507-4941-A8ED-92C83DD237D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idx="1" type="body"/>
          </p:nvPr>
        </p:nvSpPr>
        <p:spPr>
          <a:xfrm>
            <a:off x="457200" y="1535113"/>
            <a:ext cx="4040188" cy="63976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4" name="Content Placeholder 3"/>
          <p:cNvSpPr>
            <a:spLocks noGrp="1"/>
          </p:cNvSpPr>
          <p:nvPr>
            <p:ph idx="2" sz="half"/>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idx="3" sz="quarter" type="body"/>
          </p:nvPr>
        </p:nvSpPr>
        <p:spPr>
          <a:xfrm>
            <a:off x="4645025" y="1535113"/>
            <a:ext cx="4041775" cy="63976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6" name="Content Placeholder 5"/>
          <p:cNvSpPr>
            <a:spLocks noGrp="1"/>
          </p:cNvSpPr>
          <p:nvPr>
            <p:ph idx="4" sz="quarter"/>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8" name="Footer Placeholder 7"/>
          <p:cNvSpPr>
            <a:spLocks noGrp="1"/>
          </p:cNvSpPr>
          <p:nvPr>
            <p:ph idx="11" sz="quarter" type="ftr"/>
          </p:nvPr>
        </p:nvSpPr>
        <p:spPr/>
        <p:txBody>
          <a:bodyPr numCol="1"/>
          <a:lstStyle/>
          <a:p>
            <a:endParaRPr lang="en-US"/>
          </a:p>
        </p:txBody>
      </p:sp>
      <p:sp>
        <p:nvSpPr>
          <p:cNvPr id="9" name="Slide Number Placeholder 8"/>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idx="10" sz="half" type="dt"/>
          </p:nvPr>
        </p:nvSpPr>
        <p:spPr/>
        <p:txBody>
          <a:bodyPr numCol="1"/>
          <a:lstStyle>
            <a:lvl1pPr>
              <a:defRPr/>
            </a:lvl1pPr>
          </a:lstStyle>
          <a:p>
            <a:endParaRPr lang="en-US"/>
          </a:p>
        </p:txBody>
      </p:sp>
      <p:sp>
        <p:nvSpPr>
          <p:cNvPr id="4" name="Footer Placeholder 3"/>
          <p:cNvSpPr>
            <a:spLocks noGrp="1"/>
          </p:cNvSpPr>
          <p:nvPr>
            <p:ph idx="11" sz="quarter" type="ftr"/>
          </p:nvPr>
        </p:nvSpPr>
        <p:spPr/>
        <p:txBody>
          <a:bodyPr numCol="1"/>
          <a:lstStyle>
            <a:lvl1pPr>
              <a:defRPr/>
            </a:lvl1pPr>
          </a:lstStyle>
          <a:p>
            <a:endParaRPr lang="en-US"/>
          </a:p>
        </p:txBody>
      </p:sp>
      <p:sp>
        <p:nvSpPr>
          <p:cNvPr id="5" name="Slide Number Placeholder 4"/>
          <p:cNvSpPr>
            <a:spLocks noGrp="1"/>
          </p:cNvSpPr>
          <p:nvPr>
            <p:ph idx="12" sz="quarter" type="sldNum"/>
          </p:nvPr>
        </p:nvSpPr>
        <p:spPr/>
        <p:txBody>
          <a:bodyPr numCol="1"/>
          <a:lstStyle>
            <a:lvl1pPr>
              <a:defRPr/>
            </a:lvl1pPr>
          </a:lstStyle>
          <a:p>
            <a:fld id="{2D52B7B6-6F1B-4A62-B87E-81AD4998D87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 name=""/>
        <p:cNvGrpSpPr/>
        <p:nvPr/>
      </p:nvGrpSpPr>
      <p:grpSpPr>
        <a:xfrm>
          <a:off x="0" y="0"/>
          <a:ext cx="0" cy="0"/>
          <a:chOff x="0" y="0"/>
          <a:chExt cx="0" cy="0"/>
        </a:xfrm>
      </p:grpSpPr>
      <p:sp>
        <p:nvSpPr>
          <p:cNvPr id="2" name="Date Placeholder 1"/>
          <p:cNvSpPr>
            <a:spLocks noGrp="1"/>
          </p:cNvSpPr>
          <p:nvPr>
            <p:ph idx="10" sz="half" type="dt"/>
          </p:nvPr>
        </p:nvSpPr>
        <p:spPr/>
        <p:txBody>
          <a:bodyPr numCol="1"/>
          <a:lstStyle>
            <a:lvl1pPr>
              <a:defRPr/>
            </a:lvl1pPr>
          </a:lstStyle>
          <a:p>
            <a:endParaRPr lang="en-US"/>
          </a:p>
        </p:txBody>
      </p:sp>
      <p:sp>
        <p:nvSpPr>
          <p:cNvPr id="3" name="Footer Placeholder 2"/>
          <p:cNvSpPr>
            <a:spLocks noGrp="1"/>
          </p:cNvSpPr>
          <p:nvPr>
            <p:ph idx="11" sz="quarter" type="ftr"/>
          </p:nvPr>
        </p:nvSpPr>
        <p:spPr/>
        <p:txBody>
          <a:bodyPr numCol="1"/>
          <a:lstStyle>
            <a:lvl1pPr>
              <a:defRPr/>
            </a:lvl1pPr>
          </a:lstStyle>
          <a:p>
            <a:endParaRPr lang="en-US"/>
          </a:p>
        </p:txBody>
      </p:sp>
      <p:sp>
        <p:nvSpPr>
          <p:cNvPr id="4" name="Slide Number Placeholder 3"/>
          <p:cNvSpPr>
            <a:spLocks noGrp="1"/>
          </p:cNvSpPr>
          <p:nvPr>
            <p:ph idx="12" sz="quarter" type="sldNum"/>
          </p:nvPr>
        </p:nvSpPr>
        <p:spPr/>
        <p:txBody>
          <a:bodyPr numCol="1"/>
          <a:lstStyle>
            <a:lvl1pPr>
              <a:defRPr/>
            </a:lvl1pPr>
          </a:lstStyle>
          <a:p>
            <a:fld id="{08F7B79A-4EA2-44AE-9F7F-F6A143AD223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numCol="1"/>
          <a:lstStyle>
            <a:lvl1pPr algn="l">
              <a:defRPr b="1" sz="2000"/>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idx="2" sz="half" type="body"/>
          </p:nvPr>
        </p:nvSpPr>
        <p:spPr>
          <a:xfrm>
            <a:off x="457200" y="1435100"/>
            <a:ext cx="3008313" cy="4691063"/>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numCol="1"/>
          <a:lstStyle>
            <a:lvl1pPr algn="l">
              <a:defRPr b="1" sz="2000"/>
            </a:lvl1pPr>
          </a:lstStyle>
          <a:p>
            <a:r>
              <a:rPr lang="en-US" smtClean="0"/>
              <a:t>Click to edit Master title style</a:t>
            </a:r>
            <a:endParaRPr lang="en-US"/>
          </a:p>
        </p:txBody>
      </p:sp>
      <p:sp>
        <p:nvSpPr>
          <p:cNvPr id="3" name="Picture Placeholder 2"/>
          <p:cNvSpPr>
            <a:spLocks noGrp="1"/>
          </p:cNvSpPr>
          <p:nvPr>
            <p:ph idx="1" type="pic"/>
          </p:nvPr>
        </p:nvSpPr>
        <p:spPr>
          <a:xfrm>
            <a:off x="1792288" y="612775"/>
            <a:ext cx="5486400" cy="4114800"/>
          </a:xfrm>
        </p:spPr>
        <p:txBody>
          <a:bodyPr numCol="1"/>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idx="2" sz="half" type="body"/>
          </p:nvPr>
        </p:nvSpPr>
        <p:spPr>
          <a:xfrm>
            <a:off x="1792288" y="5367338"/>
            <a:ext cx="5486400" cy="804862"/>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arget="../slideLayouts/slideLayout11.xml" Type="http://schemas.openxmlformats.org/officeDocument/2006/relationships/slideLayout"/><Relationship Id="rId12" Target="../slideLayouts/slideLayout10.xml" Type="http://schemas.openxmlformats.org/officeDocument/2006/relationships/slideLayout"/><Relationship Id="rId11" Target="../slideLayouts/slideLayout9.xml" Type="http://schemas.openxmlformats.org/officeDocument/2006/relationships/slideLayout"/><Relationship Id="rId9" Target="../slideLayouts/slideLayout7.xml" Type="http://schemas.openxmlformats.org/officeDocument/2006/relationships/slideLayout"/><Relationship Id="rId10" Target="../slideLayouts/slideLayout8.xml" Type="http://schemas.openxmlformats.org/officeDocument/2006/relationships/slideLayout"/><Relationship Id="rId8" Target="../slideLayouts/slideLayout6.xml" Type="http://schemas.openxmlformats.org/officeDocument/2006/relationships/slideLayout"/><Relationship Id="rId7" Target="../slideLayouts/slideLayout5.xml" Type="http://schemas.openxmlformats.org/officeDocument/2006/relationships/slideLayout"/><Relationship Id="rId6" Target="../slideLayouts/slideLayout4.xml" Type="http://schemas.openxmlformats.org/officeDocument/2006/relationships/slideLayout"/><Relationship Id="rId5" Target="../slideLayouts/slideLayout3.xml" Type="http://schemas.openxmlformats.org/officeDocument/2006/relationships/slideLayout"/><Relationship Id="rId4" Target="../slideLayouts/slideLayout2.xml" Type="http://schemas.openxmlformats.org/officeDocument/2006/relationships/slideLayout"/><Relationship Id="rId3" Target="../slideLayouts/slideLayout1.xml" Type="http://schemas.openxmlformats.org/officeDocument/2006/relationships/slideLayout"/><Relationship Id="rId2" Target="../media/image1.jpeg" Type="http://schemas.openxmlformats.org/officeDocument/2006/relationships/image"/><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 name="Text Box 1"/>
          <p:cNvSpPr>
            <a:spLocks/>
          </p:cNvSpPr>
          <p:nvPr>
            <p:ph type="title"/>
          </p:nvPr>
        </p:nvSpPr>
        <p:spPr>
          <a:xfrm>
            <a:off x="457200" y="274637"/>
            <a:ext cx="8229600" cy="1143000"/>
          </a:xfrm>
          <a:prstGeom prst="rect">
            <a:avLst/>
          </a:prstGeom>
          <a:ln>
            <a:noFill/>
          </a:ln>
        </p:spPr>
        <p:txBody>
          <a:bodyPr anchor="ctr" numCol="1"/>
          <a:lstStyle/>
          <a:p>
            <a:endParaRPr/>
          </a:p>
        </p:txBody>
      </p:sp>
      <p:sp>
        <p:nvSpPr>
          <p:cNvPr id="2" name="Text Box 2"/>
          <p:cNvSpPr>
            <a:spLocks/>
          </p:cNvSpPr>
          <p:nvPr>
            <p:ph idx="1" type="body"/>
          </p:nvPr>
        </p:nvSpPr>
        <p:spPr>
          <a:xfrm>
            <a:off x="457200" y="1600200"/>
            <a:ext cx="8229600" cy="4525962"/>
          </a:xfrm>
          <a:prstGeom prst="rect">
            <a:avLst/>
          </a:prstGeom>
          <a:ln>
            <a:noFill/>
          </a:ln>
        </p:spPr>
        <p:txBody>
          <a:bodyPr numCol="1"/>
          <a:lstStyle/>
          <a:p>
            <a:endParaRPr/>
          </a:p>
          <a:p>
            <a:endParaRPr/>
          </a:p>
          <a:p>
            <a:endParaRPr/>
          </a:p>
          <a:p>
            <a:endParaRPr/>
          </a:p>
          <a:p>
            <a:endParaRPr/>
          </a:p>
        </p:txBody>
      </p:sp>
      <p:sp>
        <p:nvSpPr>
          <p:cNvPr id="3" name="Text Box 3"/>
          <p:cNvSpPr>
            <a:spLocks/>
          </p:cNvSpPr>
          <p:nvPr>
            <p:ph idx="2" sz="half" type="dt"/>
          </p:nvPr>
        </p:nvSpPr>
        <p:spPr>
          <a:xfrm>
            <a:off x="457200" y="6356350"/>
            <a:ext cx="2133600" cy="365125"/>
          </a:xfrm>
          <a:prstGeom prst="rect">
            <a:avLst/>
          </a:prstGeom>
          <a:ln>
            <a:noFill/>
          </a:ln>
        </p:spPr>
        <p:txBody>
          <a:bodyPr anchor="ctr" numCol="1"/>
          <a:lstStyle/>
          <a:p>
            <a:pPr/>
            <a:r>
              <a:rPr dirty="0" lang="en-US" smtClean="0" sz="1200">
                <a:solidFill>
                  <a:srgbClr val="898989"/>
                </a:solidFill>
                <a:latin charset="0" typeface="Calibri"/>
              </a:rPr>
              <a:t>*</a:t>
            </a:r>
          </a:p>
        </p:txBody>
      </p:sp>
      <p:sp>
        <p:nvSpPr>
          <p:cNvPr id="4" name="Text Box 4"/>
          <p:cNvSpPr>
            <a:spLocks/>
          </p:cNvSpPr>
          <p:nvPr>
            <p:ph idx="3" sz="quarter" type="ftr"/>
          </p:nvPr>
        </p:nvSpPr>
        <p:spPr>
          <a:xfrm>
            <a:off x="3124200" y="6356350"/>
            <a:ext cx="2895600" cy="365125"/>
          </a:xfrm>
          <a:prstGeom prst="rect">
            <a:avLst/>
          </a:prstGeom>
          <a:ln>
            <a:noFill/>
          </a:ln>
        </p:spPr>
        <p:txBody>
          <a:bodyPr anchor="ctr" numCol="1"/>
          <a:lstStyle/>
          <a:p>
            <a:endParaRPr/>
          </a:p>
        </p:txBody>
      </p:sp>
      <p:sp>
        <p:nvSpPr>
          <p:cNvPr id="5" name="Text Box 5"/>
          <p:cNvSpPr>
            <a:spLocks/>
          </p:cNvSpPr>
          <p:nvPr>
            <p:ph idx="4" sz="quarter" type="sldNum"/>
          </p:nvPr>
        </p:nvSpPr>
        <p:spPr>
          <a:xfrm>
            <a:off x="6553200" y="6356350"/>
            <a:ext cx="2133600" cy="365125"/>
          </a:xfrm>
          <a:prstGeom prst="rect">
            <a:avLst/>
          </a:prstGeom>
          <a:ln>
            <a:noFill/>
          </a:ln>
        </p:spPr>
        <p:txBody>
          <a:bodyPr anchor="ctr" numCol="1"/>
          <a:lstStyle/>
          <a:p>
            <a:pPr algn="r"/>
            <a:r>
              <a:rPr dirty="0" lang="en-US" smtClean="0" sz="1200">
                <a:solidFill>
                  <a:srgbClr val="898989"/>
                </a:solidFill>
                <a:latin charset="0" typeface="Calibri"/>
              </a:rPr>
              <a:t>*</a:t>
            </a:r>
          </a:p>
        </p:txBody>
      </p:sp>
    </p:spTree>
  </p:cSld>
  <p:clrMap accent1="accent1" accent2="accent2" accent3="accent3" accent4="accent4" accent5="accent5" accent6="accent6" bg1="lt1" bg2="lt2" folHlink="folHlink" hlink="hlink" tx1="dk1" tx2="dk2"/>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txStyles>
    <p:titleStyle>
      <a:lvl1pPr algn="ctr" defTabSz="457200" fontAlgn="base" indent="0" marL="0" rtl="0">
        <a:lnSpc>
          <a:spcPct val="100000"/>
        </a:lnSpc>
        <a:spcBef>
          <a:spcPct val="0"/>
        </a:spcBef>
        <a:spcAft>
          <a:spcPct val="0"/>
        </a:spcAft>
        <a:buNone/>
        <a:defRPr b="0" baseline="0" dirty="0" i="0" lang="en-US" smtClean="0" sz="4400" u="none">
          <a:solidFill>
            <a:schemeClr val="tx1"/>
          </a:solidFill>
          <a:latin charset="0" typeface="Calibri"/>
          <a:ea charset="-128" typeface="ＭＳ Ｐゴシック"/>
        </a:defRPr>
      </a:lvl1pPr>
    </p:titleStyle>
    <p:bodyStyle>
      <a:lvl1pPr algn="l" defTabSz="457200" fontAlgn="base" indent="-342900" marL="342900" rtl="0">
        <a:lnSpc>
          <a:spcPct val="100000"/>
        </a:lnSpc>
        <a:spcBef>
          <a:spcPct val="20000"/>
        </a:spcBef>
        <a:spcAft>
          <a:spcPct val="0"/>
        </a:spcAft>
        <a:buFont charset="0" typeface="Arial"/>
        <a:buChar char="•"/>
        <a:defRPr b="0" baseline="0" dirty="0" i="0" lang="en-US" smtClean="0" sz="3200" u="none">
          <a:solidFill>
            <a:schemeClr val="tx1"/>
          </a:solidFill>
          <a:latin charset="0" typeface="Calibri"/>
          <a:ea charset="-128" typeface="ＭＳ Ｐゴシック"/>
        </a:defRPr>
      </a:lvl1pPr>
      <a:lvl2pPr indent="-285750" marL="742950">
        <a:lnSpc>
          <a:spcPct val="100000"/>
        </a:lnSpc>
        <a:spcBef>
          <a:spcPct val="20000"/>
        </a:spcBef>
        <a:spcAft>
          <a:spcPct val="0"/>
        </a:spcAft>
        <a:buFont charset="0" typeface="Arial"/>
        <a:buChar char="–"/>
        <a:defRPr b="0" dirty="0" i="0" lang="en-US" smtClean="0" sz="2800" u="none">
          <a:solidFill>
            <a:schemeClr val="tx1"/>
          </a:solidFill>
          <a:latin charset="0" typeface="Calibri"/>
        </a:defRPr>
      </a:lvl2pPr>
      <a:lvl3pPr indent="-228600" marL="1143000">
        <a:lnSpc>
          <a:spcPct val="100000"/>
        </a:lnSpc>
        <a:spcBef>
          <a:spcPct val="20000"/>
        </a:spcBef>
        <a:spcAft>
          <a:spcPct val="0"/>
        </a:spcAft>
        <a:buFont charset="0" typeface="Arial"/>
        <a:buChar char="•"/>
        <a:defRPr b="0" dirty="0" i="0" lang="en-US" smtClean="0" sz="2400" u="none">
          <a:solidFill>
            <a:schemeClr val="tx1"/>
          </a:solidFill>
          <a:latin charset="0" typeface="Calibri"/>
        </a:defRPr>
      </a:lvl3pPr>
      <a:lvl4pPr indent="-228600" marL="1600200">
        <a:lnSpc>
          <a:spcPct val="100000"/>
        </a:lnSpc>
        <a:spcBef>
          <a:spcPct val="20000"/>
        </a:spcBef>
        <a:spcAft>
          <a:spcPct val="0"/>
        </a:spcAft>
        <a:buFont charset="0" typeface="Arial"/>
        <a:buChar char="–"/>
        <a:defRPr b="0" dirty="0" i="0" lang="en-US" smtClean="0" sz="2000" u="none">
          <a:solidFill>
            <a:schemeClr val="tx1"/>
          </a:solidFill>
          <a:latin charset="0" typeface="Calibri"/>
        </a:defRPr>
      </a:lvl4pPr>
      <a:lvl5pPr indent="-228600" marL="2057400">
        <a:lnSpc>
          <a:spcPct val="100000"/>
        </a:lnSpc>
        <a:spcBef>
          <a:spcPct val="20000"/>
        </a:spcBef>
        <a:spcAft>
          <a:spcPct val="0"/>
        </a:spcAft>
        <a:buFont charset="0" typeface="Arial"/>
        <a:buChar char="»"/>
        <a:defRPr b="0" dirty="0" i="0" lang="en-US" smtClean="0" sz="2000" u="none">
          <a:solidFill>
            <a:schemeClr val="tx1"/>
          </a:solidFill>
          <a:latin charset="0" typeface="Calibri"/>
        </a:defRPr>
      </a:lvl5pPr>
    </p:bodyStyle>
    <p:otherStyle>
      <a:lvl1pPr algn="l" defTabSz="457200" fontAlgn="base" indent="0" marL="0" rtl="0">
        <a:lnSpc>
          <a:spcPct val="100000"/>
        </a:lnSpc>
        <a:spcBef>
          <a:spcPct val="0"/>
        </a:spcBef>
        <a:spcAft>
          <a:spcPct val="0"/>
        </a:spcAft>
        <a:buNone/>
        <a:defRPr b="0" baseline="0" dirty="0" i="0" lang="en-US" smtClean="0" sz="1800" u="none">
          <a:solidFill>
            <a:schemeClr val="tx1"/>
          </a:solidFill>
          <a:latin charset="0" typeface="Calibri"/>
        </a:defRPr>
      </a:lvl1pPr>
      <a:lvl2pPr indent="0" marL="457200">
        <a:lnSpc>
          <a:spcPct val="100000"/>
        </a:lnSpc>
        <a:spcBef>
          <a:spcPct val="0"/>
        </a:spcBef>
        <a:spcAft>
          <a:spcPct val="0"/>
        </a:spcAft>
        <a:buNone/>
        <a:defRPr b="0" dirty="0" i="0" lang="en-US" smtClean="0" sz="1800" u="none">
          <a:solidFill>
            <a:schemeClr val="tx1"/>
          </a:solidFill>
          <a:latin charset="0" typeface="Calibri"/>
        </a:defRPr>
      </a:lvl2pPr>
      <a:lvl3pPr indent="0" marL="914400">
        <a:lnSpc>
          <a:spcPct val="100000"/>
        </a:lnSpc>
        <a:spcBef>
          <a:spcPct val="0"/>
        </a:spcBef>
        <a:spcAft>
          <a:spcPct val="0"/>
        </a:spcAft>
        <a:buNone/>
        <a:defRPr b="0" dirty="0" i="0" lang="en-US" smtClean="0" sz="1800" u="none">
          <a:solidFill>
            <a:schemeClr val="tx1"/>
          </a:solidFill>
          <a:latin charset="0" typeface="Calibri"/>
        </a:defRPr>
      </a:lvl3pPr>
      <a:lvl4pPr indent="0" marL="1371600">
        <a:lnSpc>
          <a:spcPct val="100000"/>
        </a:lnSpc>
        <a:spcBef>
          <a:spcPct val="0"/>
        </a:spcBef>
        <a:spcAft>
          <a:spcPct val="0"/>
        </a:spcAft>
        <a:buNone/>
        <a:defRPr b="0" dirty="0" i="0" lang="en-US" smtClean="0" sz="1800" u="none">
          <a:solidFill>
            <a:schemeClr val="tx1"/>
          </a:solidFill>
          <a:latin charset="0" typeface="Calibri"/>
        </a:defRPr>
      </a:lvl4pPr>
      <a:lvl5pPr indent="0" marL="1828800">
        <a:lnSpc>
          <a:spcPct val="100000"/>
        </a:lnSpc>
        <a:spcBef>
          <a:spcPct val="0"/>
        </a:spcBef>
        <a:spcAft>
          <a:spcPct val="0"/>
        </a:spcAft>
        <a:buNone/>
        <a:defRPr b="0" dirty="0" i="0" lang="en-US" smtClean="0" sz="1800" u="none">
          <a:solidFill>
            <a:schemeClr val="tx1"/>
          </a:solidFill>
          <a:latin charset="0" typeface="Calibri"/>
        </a:defRPr>
      </a:lvl5pPr>
    </p:otherStyle>
  </p:txStyles>
</p:sldMaster>
</file>

<file path=ppt/slides/_rels/slide1.xml.rels><?xml version="1.0" encoding="UTF-8" standalone="yes"?><Relationships xmlns="http://schemas.openxmlformats.org/package/2006/relationships"><Relationship Id="rId3" Target="../media/image3.jpeg" Type="http://schemas.openxmlformats.org/officeDocument/2006/relationships/image"/><Relationship Id="rId2" Target="../media/image2.jpeg" Type="http://schemas.openxmlformats.org/officeDocument/2006/relationships/image"/><Relationship Id="rId1" Target="../slideLayouts/slideLayout7.xml" Type="http://schemas.openxmlformats.org/officeDocument/2006/relationships/slideLayout"/></Relationships>
</file>

<file path=ppt/slides/_rels/slide10.xml.rels><?xml version="1.0" encoding="UTF-8" standalone="yes"?><Relationships xmlns="http://schemas.openxmlformats.org/package/2006/relationships"><Relationship Id="rId2" Target="../media/image19.jpeg" Type="http://schemas.openxmlformats.org/officeDocument/2006/relationships/image"/><Relationship Id="rId1" Target="../slideLayouts/slideLayout7.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21.jpeg" Type="http://schemas.openxmlformats.org/officeDocument/2006/relationships/image"/><Relationship Id="rId2" Target="../media/image20.jpeg" Type="http://schemas.openxmlformats.org/officeDocument/2006/relationships/image"/><Relationship Id="rId1" Target="../slideLayouts/slideLayout7.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23.jpeg" Type="http://schemas.openxmlformats.org/officeDocument/2006/relationships/image"/><Relationship Id="rId2" Target="../media/image22.jpeg" Type="http://schemas.openxmlformats.org/officeDocument/2006/relationships/image"/><Relationship Id="rId1" Target="../slideLayouts/slideLayout7.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25.jpeg" Type="http://schemas.openxmlformats.org/officeDocument/2006/relationships/image"/><Relationship Id="rId2" Target="../media/image24.jpeg" Type="http://schemas.openxmlformats.org/officeDocument/2006/relationships/image"/><Relationship Id="rId1" Target="../slideLayouts/slideLayout7.xml" Type="http://schemas.openxmlformats.org/officeDocument/2006/relationships/slideLayout"/></Relationships>
</file>

<file path=ppt/slides/_rels/slide14.xml.rels><?xml version="1.0" encoding="UTF-8" standalone="yes"?><Relationships xmlns="http://schemas.openxmlformats.org/package/2006/relationships"><Relationship Id="rId2" Target="../media/image26.jpeg" Type="http://schemas.openxmlformats.org/officeDocument/2006/relationships/image"/><Relationship Id="rId1" Target="../slideLayouts/slideLayout7.xml" Type="http://schemas.openxmlformats.org/officeDocument/2006/relationships/slideLayout"/></Relationships>
</file>

<file path=ppt/slides/_rels/slide15.xml.rels><?xml version="1.0" encoding="UTF-8" standalone="yes"?><Relationships xmlns="http://schemas.openxmlformats.org/package/2006/relationships"><Relationship Id="rId2" Target="../media/image27.jpeg" Type="http://schemas.openxmlformats.org/officeDocument/2006/relationships/image"/><Relationship Id="rId1" Target="../slideLayouts/slideLayout7.xml" Type="http://schemas.openxmlformats.org/officeDocument/2006/relationships/slideLayout"/></Relationships>
</file>

<file path=ppt/slides/_rels/slide16.xml.rels><?xml version="1.0" encoding="UTF-8" standalone="yes"?><Relationships xmlns="http://schemas.openxmlformats.org/package/2006/relationships"><Relationship Id="rId2" Target="../media/image28.jpeg" Type="http://schemas.openxmlformats.org/officeDocument/2006/relationships/image"/><Relationship Id="rId1" Target="../slideLayouts/slideLayout7.xml" Type="http://schemas.openxmlformats.org/officeDocument/2006/relationships/slideLayout"/></Relationships>
</file>

<file path=ppt/slides/_rels/slide17.xml.rels><?xml version="1.0" encoding="UTF-8" standalone="yes"?><Relationships xmlns="http://schemas.openxmlformats.org/package/2006/relationships"><Relationship Id="rId2" Target="../media/image29.jpeg" Type="http://schemas.openxmlformats.org/officeDocument/2006/relationships/image"/><Relationship Id="rId1" Target="../slideLayouts/slideLayout7.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31.jpeg" Type="http://schemas.openxmlformats.org/officeDocument/2006/relationships/image"/><Relationship Id="rId2" Target="../media/image30.jpeg" Type="http://schemas.openxmlformats.org/officeDocument/2006/relationships/image"/><Relationship Id="rId1" Target="../slideLayouts/slideLayout7.xml" Type="http://schemas.openxmlformats.org/officeDocument/2006/relationships/slideLayout"/></Relationships>
</file>

<file path=ppt/slides/_rels/slide19.xml.rels><?xml version="1.0" encoding="UTF-8" standalone="yes"?><Relationships xmlns="http://schemas.openxmlformats.org/package/2006/relationships"><Relationship Id="rId2" Target="../media/image32.jpeg" Type="http://schemas.openxmlformats.org/officeDocument/2006/relationships/image"/><Relationship Id="rId1" Target="../slideLayouts/slideLayout7.xml" Type="http://schemas.openxmlformats.org/officeDocument/2006/relationships/slideLayout"/></Relationships>
</file>

<file path=ppt/slides/_rels/slide2.xml.rels><?xml version="1.0" encoding="UTF-8" standalone="yes"?><Relationships xmlns="http://schemas.openxmlformats.org/package/2006/relationships"><Relationship Id="rId3" Target="../media/image5.jpeg" Type="http://schemas.openxmlformats.org/officeDocument/2006/relationships/image"/><Relationship Id="rId2" Target="../media/image4.jpeg" Type="http://schemas.openxmlformats.org/officeDocument/2006/relationships/image"/><Relationship Id="rId1" Target="../slideLayouts/slideLayout7.xml" Type="http://schemas.openxmlformats.org/officeDocument/2006/relationships/slideLayout"/></Relationships>
</file>

<file path=ppt/slides/_rels/slide3.xml.rels><?xml version="1.0" encoding="UTF-8" standalone="yes"?><Relationships xmlns="http://schemas.openxmlformats.org/package/2006/relationships"><Relationship Id="rId2" Target="../media/image6.jpeg" Type="http://schemas.openxmlformats.org/officeDocument/2006/relationships/image"/><Relationship Id="rId1" Target="../slideLayouts/slideLayout7.xml" Type="http://schemas.openxmlformats.org/officeDocument/2006/relationships/slideLayout"/></Relationships>
</file>

<file path=ppt/slides/_rels/slide4.xml.rels><?xml version="1.0" encoding="UTF-8" standalone="yes"?><Relationships xmlns="http://schemas.openxmlformats.org/package/2006/relationships"><Relationship Id="rId3" Target="../media/image8.jpeg" Type="http://schemas.openxmlformats.org/officeDocument/2006/relationships/image"/><Relationship Id="rId2" Target="../media/image7.jpeg" Type="http://schemas.openxmlformats.org/officeDocument/2006/relationships/image"/><Relationship Id="rId1" Target="../slideLayouts/slideLayout7.xml" Type="http://schemas.openxmlformats.org/officeDocument/2006/relationships/slideLayout"/></Relationships>
</file>

<file path=ppt/slides/_rels/slide5.xml.rels><?xml version="1.0" encoding="UTF-8" standalone="yes"?><Relationships xmlns="http://schemas.openxmlformats.org/package/2006/relationships"><Relationship Id="rId3" Target="../media/image10.jpeg" Type="http://schemas.openxmlformats.org/officeDocument/2006/relationships/image"/><Relationship Id="rId2" Target="../media/image9.jpeg" Type="http://schemas.openxmlformats.org/officeDocument/2006/relationships/image"/><Relationship Id="rId1" Target="../slideLayouts/slideLayout7.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12.jpeg" Type="http://schemas.openxmlformats.org/officeDocument/2006/relationships/image"/><Relationship Id="rId2" Target="../media/image11.jpeg" Type="http://schemas.openxmlformats.org/officeDocument/2006/relationships/image"/><Relationship Id="rId1" Target="../slideLayouts/slideLayout7.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14.jpeg" Type="http://schemas.openxmlformats.org/officeDocument/2006/relationships/image"/><Relationship Id="rId2" Target="../media/image13.jpeg" Type="http://schemas.openxmlformats.org/officeDocument/2006/relationships/image"/><Relationship Id="rId1" Target="../slideLayouts/slideLayout7.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16.jpeg" Type="http://schemas.openxmlformats.org/officeDocument/2006/relationships/image"/><Relationship Id="rId2" Target="../media/image15.jpeg" Type="http://schemas.openxmlformats.org/officeDocument/2006/relationships/image"/><Relationship Id="rId1" Target="../slideLayouts/slideLayout7.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18.jpeg" Type="http://schemas.openxmlformats.org/officeDocument/2006/relationships/image"/><Relationship Id="rId2" Target="../media/image17.jpeg" Type="http://schemas.openxmlformats.org/officeDocument/2006/relationships/image"/><Relationship Id="rId1" Target="../slideLayouts/slideLayout7.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a:spLocks/>
          </p:cNvSpPr>
          <p:nvPr>
            <p:ph type="ctrTitle"/>
          </p:nvPr>
        </p:nvSpPr>
        <p:spPr>
          <a:xfrm>
            <a:off x="5334000" y="228600"/>
            <a:ext cx="3276600" cy="3733800"/>
          </a:xfrm>
          <a:prstGeom prst="rect">
            <a:avLst/>
          </a:prstGeom>
        </p:spPr>
        <p:txBody>
          <a:bodyPr anchor="ctr" bIns="45720" lIns="91440" numCol="1" rIns="91440" tIns="45720" wrap="square"/>
          <a:lstStyle>
            <a:lvl1pPr>
              <a:defRPr dirty="0" lang="en-US" smtClean="0"/>
            </a:lvl1pPr>
          </a:lstStyle>
          <a:p>
            <a:pPr/>
            <a:r>
              <a:rPr dirty="0" lang="en-US" smtClean="0" sz="5400"/>
              <a:t>Ancient Egypt Vocabulary</a:t>
            </a:r>
          </a:p>
        </p:txBody>
      </p:sp>
      <p:pic>
        <p:nvPicPr>
          <p:cNvPr id="7" name="Picture 7"/>
          <p:cNvPicPr>
            <a:picLocks noChangeAspect="1"/>
          </p:cNvPicPr>
          <p:nvPr/>
        </p:nvPicPr>
        <p:blipFill>
          <a:blip r:embed="rId2"/>
          <a:stretch/>
        </p:blipFill>
        <p:spPr>
          <a:xfrm>
            <a:off x="0" y="0"/>
            <a:ext cx="4933950" cy="6858000"/>
          </a:xfrm>
          <a:prstGeom prst="rect">
            <a:avLst/>
          </a:prstGeom>
          <a:noFill/>
          <a:ln>
            <a:noFill/>
          </a:ln>
        </p:spPr>
      </p:pic>
      <p:pic>
        <p:nvPicPr>
          <p:cNvPr id="9" name="Picture 9"/>
          <p:cNvPicPr>
            <a:picLocks noChangeAspect="1"/>
          </p:cNvPicPr>
          <p:nvPr/>
        </p:nvPicPr>
        <p:blipFill>
          <a:blip r:embed="rId3"/>
          <a:stretch/>
        </p:blipFill>
        <p:spPr>
          <a:xfrm>
            <a:off x="6057900" y="4572000"/>
            <a:ext cx="2971800" cy="203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Box 57"/>
          <p:cNvSpPr>
            <a:spLocks/>
          </p:cNvSpPr>
          <p:nvPr>
            <p:ph type="ctrTitle"/>
          </p:nvPr>
        </p:nvSpPr>
        <p:spPr>
          <a:xfrm>
            <a:off x="5867400" y="228600"/>
            <a:ext cx="2590800" cy="914400"/>
          </a:xfrm>
          <a:prstGeom prst="rect">
            <a:avLst/>
          </a:prstGeom>
        </p:spPr>
        <p:txBody>
          <a:bodyPr anchor="ctr" bIns="45720" lIns="91440" numCol="1" rIns="91440" tIns="45720" wrap="square"/>
          <a:lstStyle>
            <a:lvl1pPr>
              <a:defRPr dirty="0" lang="en-US" smtClean="0"/>
            </a:lvl1pPr>
          </a:lstStyle>
          <a:p>
            <a:pPr/>
            <a:r>
              <a:rPr b="1" dirty="0" lang="en-US" smtClean="0" sz="5400"/>
              <a:t>Nobles</a:t>
            </a:r>
          </a:p>
        </p:txBody>
      </p:sp>
      <p:sp>
        <p:nvSpPr>
          <p:cNvPr id="58" name="Text Box 58"/>
          <p:cNvSpPr>
            <a:spLocks/>
          </p:cNvSpPr>
          <p:nvPr>
            <p:ph type="subTitle"/>
          </p:nvPr>
        </p:nvSpPr>
        <p:spPr>
          <a:xfrm>
            <a:off x="5867400" y="1447800"/>
            <a:ext cx="2590800" cy="5029200"/>
          </a:xfrm>
          <a:prstGeom prst="rect">
            <a:avLst/>
          </a:prstGeom>
        </p:spPr>
        <p:txBody>
          <a:bodyPr anchor="t" bIns="45720" lIns="91440" numCol="1" rIns="91440" tIns="45720" wrap="square"/>
          <a:lstStyle>
            <a:lvl1pPr algn="ctr" marL="0">
              <a:buNone/>
              <a:defRPr dirty="0" lang="en-US" smtClean="0"/>
            </a:lvl1pPr>
            <a:lvl2pPr algn="ctr" marL="457200">
              <a:buNone/>
              <a:defRPr dirty="0" lang="en-US" smtClean="0"/>
            </a:lvl2pPr>
            <a:lvl3pPr algn="ctr" marL="914400">
              <a:buNone/>
              <a:defRPr dirty="0" lang="en-US" smtClean="0"/>
            </a:lvl3pPr>
            <a:lvl4pPr algn="ctr" marL="1371600">
              <a:buNone/>
              <a:defRPr dirty="0" lang="en-US" smtClean="0"/>
            </a:lvl4pPr>
            <a:lvl5pPr algn="ctr" marL="1828800">
              <a:buNone/>
              <a:defRPr dirty="0" lang="en-US" smtClean="0"/>
            </a:lvl5pPr>
          </a:lstStyle>
          <a:p>
            <a:pPr marL="0"/>
            <a:r>
              <a:rPr dirty="0" lang="en-US" smtClean="0" sz="4000">
                <a:solidFill>
                  <a:srgbClr val="000000"/>
                </a:solidFill>
              </a:rPr>
              <a:t>People from rich or powerful families</a:t>
            </a:r>
          </a:p>
          <a:p>
            <a:pPr marL="0"/>
            <a:endParaRPr dirty="0" lang="en-US" smtClean="0" sz="4000">
              <a:solidFill>
                <a:srgbClr val="000000"/>
              </a:solidFill>
            </a:endParaRPr>
          </a:p>
        </p:txBody>
      </p:sp>
      <p:pic>
        <p:nvPicPr>
          <p:cNvPr id="59" name="Picture 59"/>
          <p:cNvPicPr>
            <a:picLocks noChangeAspect="1"/>
          </p:cNvPicPr>
          <p:nvPr/>
        </p:nvPicPr>
        <p:blipFill>
          <a:blip r:embed="rId2"/>
          <a:stretch/>
        </p:blipFill>
        <p:spPr>
          <a:xfrm>
            <a:off x="558800" y="1447800"/>
            <a:ext cx="5613400" cy="43608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61"/>
          <p:cNvSpPr>
            <a:spLocks/>
          </p:cNvSpPr>
          <p:nvPr>
            <p:ph type="ctrTitle"/>
          </p:nvPr>
        </p:nvSpPr>
        <p:spPr>
          <a:xfrm>
            <a:off x="5867400" y="228600"/>
            <a:ext cx="2590800" cy="914400"/>
          </a:xfrm>
          <a:prstGeom prst="rect">
            <a:avLst/>
          </a:prstGeom>
        </p:spPr>
        <p:txBody>
          <a:bodyPr anchor="ctr" bIns="45720" lIns="91440" numCol="1" rIns="91440" tIns="45720" wrap="square"/>
          <a:lstStyle>
            <a:lvl1pPr>
              <a:defRPr dirty="0" lang="en-US" smtClean="0"/>
            </a:lvl1pPr>
          </a:lstStyle>
          <a:p>
            <a:pPr/>
            <a:r>
              <a:rPr b="1" dirty="0" lang="en-US" smtClean="0" sz="5400"/>
              <a:t>Afterlife</a:t>
            </a:r>
            <a:r>
              <a:rPr dirty="0" lang="en-US" smtClean="0" sz="5400"/>
              <a:t> </a:t>
            </a:r>
          </a:p>
        </p:txBody>
      </p:sp>
      <p:sp>
        <p:nvSpPr>
          <p:cNvPr id="62" name="Text Box 62"/>
          <p:cNvSpPr>
            <a:spLocks/>
          </p:cNvSpPr>
          <p:nvPr>
            <p:ph type="subTitle"/>
          </p:nvPr>
        </p:nvSpPr>
        <p:spPr>
          <a:xfrm>
            <a:off x="5867400" y="1447800"/>
            <a:ext cx="2590800" cy="5029200"/>
          </a:xfrm>
          <a:prstGeom prst="rect">
            <a:avLst/>
          </a:prstGeom>
        </p:spPr>
        <p:txBody>
          <a:bodyPr anchor="t" bIns="45720" lIns="91440" numCol="1" rIns="91440" tIns="45720" wrap="square"/>
          <a:lstStyle>
            <a:lvl1pPr algn="ctr" marL="0">
              <a:buNone/>
              <a:defRPr dirty="0" lang="en-US" smtClean="0"/>
            </a:lvl1pPr>
            <a:lvl2pPr algn="ctr" marL="457200">
              <a:buNone/>
              <a:defRPr dirty="0" lang="en-US" smtClean="0"/>
            </a:lvl2pPr>
            <a:lvl3pPr algn="ctr" marL="914400">
              <a:buNone/>
              <a:defRPr dirty="0" lang="en-US" smtClean="0"/>
            </a:lvl3pPr>
            <a:lvl4pPr algn="ctr" marL="1371600">
              <a:buNone/>
              <a:defRPr dirty="0" lang="en-US" smtClean="0"/>
            </a:lvl4pPr>
            <a:lvl5pPr algn="ctr" marL="1828800">
              <a:buNone/>
              <a:defRPr dirty="0" lang="en-US" smtClean="0"/>
            </a:lvl5pPr>
          </a:lstStyle>
          <a:p>
            <a:pPr marL="0">
              <a:lnSpc>
                <a:spcPct val="80000"/>
              </a:lnSpc>
            </a:pPr>
            <a:r>
              <a:rPr dirty="0" lang="en-US" smtClean="0" sz="3700">
                <a:solidFill>
                  <a:srgbClr val="000000"/>
                </a:solidFill>
              </a:rPr>
              <a:t>An important part of Egyptian religion…it was the continued life of one’s soul after death</a:t>
            </a:r>
          </a:p>
          <a:p>
            <a:pPr marL="0">
              <a:lnSpc>
                <a:spcPct val="80000"/>
              </a:lnSpc>
            </a:pPr>
            <a:endParaRPr dirty="0" lang="en-US" smtClean="0" sz="3700">
              <a:solidFill>
                <a:srgbClr val="000000"/>
              </a:solidFill>
            </a:endParaRPr>
          </a:p>
        </p:txBody>
      </p:sp>
      <p:pic>
        <p:nvPicPr>
          <p:cNvPr id="63" name="Picture 63"/>
          <p:cNvPicPr>
            <a:picLocks noChangeAspect="1"/>
          </p:cNvPicPr>
          <p:nvPr/>
        </p:nvPicPr>
        <p:blipFill>
          <a:blip r:embed="rId2"/>
          <a:stretch/>
        </p:blipFill>
        <p:spPr>
          <a:xfrm>
            <a:off x="136525" y="0"/>
            <a:ext cx="5421312" cy="3352800"/>
          </a:xfrm>
          <a:prstGeom prst="rect">
            <a:avLst/>
          </a:prstGeom>
          <a:noFill/>
          <a:ln>
            <a:noFill/>
          </a:ln>
        </p:spPr>
      </p:pic>
      <p:pic>
        <p:nvPicPr>
          <p:cNvPr id="65" name="Picture 65"/>
          <p:cNvPicPr>
            <a:picLocks noChangeAspect="1"/>
          </p:cNvPicPr>
          <p:nvPr/>
        </p:nvPicPr>
        <p:blipFill>
          <a:blip r:embed="rId3"/>
          <a:stretch/>
        </p:blipFill>
        <p:spPr>
          <a:xfrm>
            <a:off x="477837" y="3419475"/>
            <a:ext cx="4703762" cy="3057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 Box 67"/>
          <p:cNvSpPr>
            <a:spLocks/>
          </p:cNvSpPr>
          <p:nvPr>
            <p:ph type="ctrTitle"/>
          </p:nvPr>
        </p:nvSpPr>
        <p:spPr>
          <a:xfrm>
            <a:off x="4876800" y="228600"/>
            <a:ext cx="3581400" cy="914400"/>
          </a:xfrm>
          <a:prstGeom prst="rect">
            <a:avLst/>
          </a:prstGeom>
        </p:spPr>
        <p:txBody>
          <a:bodyPr anchor="ctr" bIns="45720" lIns="91440" numCol="1" rIns="91440" tIns="45720" wrap="square"/>
          <a:lstStyle>
            <a:lvl1pPr>
              <a:defRPr dirty="0" lang="en-US" smtClean="0"/>
            </a:lvl1pPr>
          </a:lstStyle>
          <a:p>
            <a:pPr/>
            <a:r>
              <a:rPr b="1" dirty="0" lang="en-US" smtClean="0" sz="5400"/>
              <a:t>Mummies</a:t>
            </a:r>
            <a:r>
              <a:rPr dirty="0" lang="en-US" smtClean="0" sz="5400"/>
              <a:t> </a:t>
            </a:r>
          </a:p>
        </p:txBody>
      </p:sp>
      <p:sp>
        <p:nvSpPr>
          <p:cNvPr id="68" name="Text Box 68"/>
          <p:cNvSpPr>
            <a:spLocks/>
          </p:cNvSpPr>
          <p:nvPr>
            <p:ph type="subTitle"/>
          </p:nvPr>
        </p:nvSpPr>
        <p:spPr>
          <a:xfrm>
            <a:off x="5867400" y="1447800"/>
            <a:ext cx="2590800" cy="5029200"/>
          </a:xfrm>
          <a:prstGeom prst="rect">
            <a:avLst/>
          </a:prstGeom>
        </p:spPr>
        <p:txBody>
          <a:bodyPr anchor="t" bIns="45720" lIns="91440" numCol="1" rIns="91440" tIns="45720" wrap="square"/>
          <a:lstStyle>
            <a:lvl1pPr algn="ctr" marL="0">
              <a:buNone/>
              <a:defRPr dirty="0" lang="en-US" smtClean="0"/>
            </a:lvl1pPr>
            <a:lvl2pPr algn="ctr" marL="457200">
              <a:buNone/>
              <a:defRPr dirty="0" lang="en-US" smtClean="0"/>
            </a:lvl2pPr>
            <a:lvl3pPr algn="ctr" marL="914400">
              <a:buNone/>
              <a:defRPr dirty="0" lang="en-US" smtClean="0"/>
            </a:lvl3pPr>
            <a:lvl4pPr algn="ctr" marL="1371600">
              <a:buNone/>
              <a:defRPr dirty="0" lang="en-US" smtClean="0"/>
            </a:lvl4pPr>
            <a:lvl5pPr algn="ctr" marL="1828800">
              <a:buNone/>
              <a:defRPr dirty="0" lang="en-US" smtClean="0"/>
            </a:lvl5pPr>
          </a:lstStyle>
          <a:p>
            <a:pPr marL="0">
              <a:lnSpc>
                <a:spcPct val="90000"/>
              </a:lnSpc>
            </a:pPr>
            <a:r>
              <a:rPr dirty="0" lang="en-US" smtClean="0" sz="3700">
                <a:solidFill>
                  <a:srgbClr val="000000"/>
                </a:solidFill>
              </a:rPr>
              <a:t>Special treated (preserved) bodies  wrapped in cloth so they could use them in the afterlife. </a:t>
            </a:r>
          </a:p>
        </p:txBody>
      </p:sp>
      <p:pic>
        <p:nvPicPr>
          <p:cNvPr id="69" name="Picture 69"/>
          <p:cNvPicPr>
            <a:picLocks noChangeAspect="1"/>
          </p:cNvPicPr>
          <p:nvPr/>
        </p:nvPicPr>
        <p:blipFill>
          <a:blip r:embed="rId2"/>
          <a:stretch/>
        </p:blipFill>
        <p:spPr>
          <a:xfrm>
            <a:off x="285750" y="228600"/>
            <a:ext cx="4881562" cy="3124200"/>
          </a:xfrm>
          <a:prstGeom prst="rect">
            <a:avLst/>
          </a:prstGeom>
          <a:noFill/>
          <a:ln>
            <a:noFill/>
          </a:ln>
        </p:spPr>
      </p:pic>
      <p:pic>
        <p:nvPicPr>
          <p:cNvPr id="71" name="Picture 71"/>
          <p:cNvPicPr>
            <a:picLocks noChangeAspect="1"/>
          </p:cNvPicPr>
          <p:nvPr/>
        </p:nvPicPr>
        <p:blipFill>
          <a:blip r:embed="rId3"/>
          <a:stretch/>
        </p:blipFill>
        <p:spPr>
          <a:xfrm>
            <a:off x="273050" y="3352800"/>
            <a:ext cx="4608512" cy="3124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Box 73"/>
          <p:cNvSpPr>
            <a:spLocks/>
          </p:cNvSpPr>
          <p:nvPr>
            <p:ph type="ctrTitle"/>
          </p:nvPr>
        </p:nvSpPr>
        <p:spPr>
          <a:xfrm>
            <a:off x="5486400" y="228600"/>
            <a:ext cx="2971800" cy="914400"/>
          </a:xfrm>
          <a:prstGeom prst="rect">
            <a:avLst/>
          </a:prstGeom>
        </p:spPr>
        <p:txBody>
          <a:bodyPr anchor="ctr" bIns="45720" lIns="91440" numCol="1" rIns="91440" tIns="45720" wrap="square"/>
          <a:lstStyle>
            <a:lvl1pPr>
              <a:defRPr dirty="0" lang="en-US" smtClean="0"/>
            </a:lvl1pPr>
          </a:lstStyle>
          <a:p>
            <a:pPr/>
            <a:r>
              <a:rPr b="1" dirty="0" lang="en-US" smtClean="0" sz="5400"/>
              <a:t>Pyramids</a:t>
            </a:r>
            <a:r>
              <a:rPr dirty="0" lang="en-US" smtClean="0" sz="5400"/>
              <a:t> </a:t>
            </a:r>
          </a:p>
        </p:txBody>
      </p:sp>
      <p:sp>
        <p:nvSpPr>
          <p:cNvPr id="74" name="Text Box 74"/>
          <p:cNvSpPr>
            <a:spLocks/>
          </p:cNvSpPr>
          <p:nvPr>
            <p:ph type="subTitle"/>
          </p:nvPr>
        </p:nvSpPr>
        <p:spPr>
          <a:xfrm>
            <a:off x="5867400" y="1447800"/>
            <a:ext cx="2590800" cy="5029200"/>
          </a:xfrm>
          <a:prstGeom prst="rect">
            <a:avLst/>
          </a:prstGeom>
        </p:spPr>
        <p:txBody>
          <a:bodyPr anchor="t" bIns="45720" lIns="91440" numCol="1" rIns="91440" tIns="45720" wrap="square"/>
          <a:lstStyle>
            <a:lvl1pPr algn="ctr" marL="0">
              <a:buNone/>
              <a:defRPr dirty="0" lang="en-US" smtClean="0"/>
            </a:lvl1pPr>
            <a:lvl2pPr algn="ctr" marL="457200">
              <a:buNone/>
              <a:defRPr dirty="0" lang="en-US" smtClean="0"/>
            </a:lvl2pPr>
            <a:lvl3pPr algn="ctr" marL="914400">
              <a:buNone/>
              <a:defRPr dirty="0" lang="en-US" smtClean="0"/>
            </a:lvl3pPr>
            <a:lvl4pPr algn="ctr" marL="1371600">
              <a:buNone/>
              <a:defRPr dirty="0" lang="en-US" smtClean="0"/>
            </a:lvl4pPr>
            <a:lvl5pPr algn="ctr" marL="1828800">
              <a:buNone/>
              <a:defRPr dirty="0" lang="en-US" smtClean="0"/>
            </a:lvl5pPr>
          </a:lstStyle>
          <a:p>
            <a:pPr marL="0">
              <a:lnSpc>
                <a:spcPct val="80000"/>
              </a:lnSpc>
            </a:pPr>
            <a:r>
              <a:rPr dirty="0" lang="en-US" smtClean="0" sz="3400">
                <a:solidFill>
                  <a:srgbClr val="000000"/>
                </a:solidFill>
              </a:rPr>
              <a:t>Large stone pointed structure with four triangle walls that met in a point on top…built as tombs for the pharaohs and their queens </a:t>
            </a:r>
          </a:p>
        </p:txBody>
      </p:sp>
      <p:pic>
        <p:nvPicPr>
          <p:cNvPr id="75" name="Picture 75"/>
          <p:cNvPicPr>
            <a:picLocks noChangeAspect="1"/>
          </p:cNvPicPr>
          <p:nvPr/>
        </p:nvPicPr>
        <p:blipFill>
          <a:blip r:embed="rId2"/>
          <a:stretch/>
        </p:blipFill>
        <p:spPr>
          <a:xfrm>
            <a:off x="228600" y="228600"/>
            <a:ext cx="3771900" cy="3033712"/>
          </a:xfrm>
          <a:prstGeom prst="rect">
            <a:avLst/>
          </a:prstGeom>
          <a:noFill/>
          <a:ln>
            <a:noFill/>
          </a:ln>
        </p:spPr>
      </p:pic>
      <p:pic>
        <p:nvPicPr>
          <p:cNvPr id="77" name="Picture 77"/>
          <p:cNvPicPr>
            <a:picLocks noChangeAspect="1"/>
          </p:cNvPicPr>
          <p:nvPr/>
        </p:nvPicPr>
        <p:blipFill>
          <a:blip r:embed="rId3"/>
          <a:stretch/>
        </p:blipFill>
        <p:spPr>
          <a:xfrm>
            <a:off x="228600" y="3262312"/>
            <a:ext cx="5232400" cy="3492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 Box 79"/>
          <p:cNvSpPr>
            <a:spLocks/>
          </p:cNvSpPr>
          <p:nvPr>
            <p:ph type="ctrTitle"/>
          </p:nvPr>
        </p:nvSpPr>
        <p:spPr>
          <a:xfrm>
            <a:off x="5867400" y="228600"/>
            <a:ext cx="2590800" cy="914400"/>
          </a:xfrm>
          <a:prstGeom prst="rect">
            <a:avLst/>
          </a:prstGeom>
        </p:spPr>
        <p:txBody>
          <a:bodyPr anchor="ctr" bIns="45720" lIns="91440" numCol="1" rIns="91440" tIns="45720" wrap="square"/>
          <a:lstStyle>
            <a:lvl1pPr>
              <a:defRPr dirty="0" lang="en-US" smtClean="0"/>
            </a:lvl1pPr>
          </a:lstStyle>
          <a:p>
            <a:pPr/>
            <a:r>
              <a:rPr b="1" dirty="0" lang="en-US" smtClean="0" sz="5400"/>
              <a:t>Trade Routes</a:t>
            </a:r>
          </a:p>
        </p:txBody>
      </p:sp>
      <p:sp>
        <p:nvSpPr>
          <p:cNvPr id="80" name="Text Box 80"/>
          <p:cNvSpPr>
            <a:spLocks/>
          </p:cNvSpPr>
          <p:nvPr>
            <p:ph type="subTitle"/>
          </p:nvPr>
        </p:nvSpPr>
        <p:spPr>
          <a:xfrm>
            <a:off x="5867400" y="1447800"/>
            <a:ext cx="2590800" cy="5029200"/>
          </a:xfrm>
          <a:prstGeom prst="rect">
            <a:avLst/>
          </a:prstGeom>
        </p:spPr>
        <p:txBody>
          <a:bodyPr anchor="t" bIns="45720" lIns="91440" numCol="1" rIns="91440" tIns="45720" wrap="square"/>
          <a:lstStyle>
            <a:lvl1pPr algn="ctr" marL="0">
              <a:buNone/>
              <a:defRPr dirty="0" lang="en-US" smtClean="0"/>
            </a:lvl1pPr>
            <a:lvl2pPr algn="ctr" marL="457200">
              <a:buNone/>
              <a:defRPr dirty="0" lang="en-US" smtClean="0"/>
            </a:lvl2pPr>
            <a:lvl3pPr algn="ctr" marL="914400">
              <a:buNone/>
              <a:defRPr dirty="0" lang="en-US" smtClean="0"/>
            </a:lvl3pPr>
            <a:lvl4pPr algn="ctr" marL="1371600">
              <a:buNone/>
              <a:defRPr dirty="0" lang="en-US" smtClean="0"/>
            </a:lvl4pPr>
            <a:lvl5pPr algn="ctr" marL="1828800">
              <a:buNone/>
              <a:defRPr dirty="0" lang="en-US" smtClean="0"/>
            </a:lvl5pPr>
          </a:lstStyle>
          <a:p>
            <a:pPr marL="0"/>
            <a:r>
              <a:rPr dirty="0" lang="en-US" smtClean="0" sz="4000">
                <a:solidFill>
                  <a:srgbClr val="000000"/>
                </a:solidFill>
              </a:rPr>
              <a:t>Paths followed by traders by land and water</a:t>
            </a:r>
          </a:p>
          <a:p>
            <a:pPr marL="0"/>
            <a:endParaRPr dirty="0" lang="en-US" smtClean="0" sz="4000">
              <a:solidFill>
                <a:srgbClr val="000000"/>
              </a:solidFill>
            </a:endParaRPr>
          </a:p>
        </p:txBody>
      </p:sp>
      <p:pic>
        <p:nvPicPr>
          <p:cNvPr id="81" name="Picture 81"/>
          <p:cNvPicPr>
            <a:picLocks noChangeAspect="1"/>
          </p:cNvPicPr>
          <p:nvPr/>
        </p:nvPicPr>
        <p:blipFill>
          <a:blip r:embed="rId2"/>
          <a:stretch/>
        </p:blipFill>
        <p:spPr>
          <a:xfrm>
            <a:off x="585787" y="1143000"/>
            <a:ext cx="5281612" cy="4419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 Box 83"/>
          <p:cNvSpPr>
            <a:spLocks/>
          </p:cNvSpPr>
          <p:nvPr>
            <p:ph type="ctrTitle"/>
          </p:nvPr>
        </p:nvSpPr>
        <p:spPr>
          <a:xfrm>
            <a:off x="4876800" y="228600"/>
            <a:ext cx="3962400" cy="914400"/>
          </a:xfrm>
          <a:prstGeom prst="rect">
            <a:avLst/>
          </a:prstGeom>
        </p:spPr>
        <p:txBody>
          <a:bodyPr anchor="ctr" bIns="45720" lIns="91440" numCol="1" rIns="91440" tIns="45720" wrap="square"/>
          <a:lstStyle>
            <a:lvl1pPr>
              <a:defRPr dirty="0" lang="en-US" smtClean="0"/>
            </a:lvl1pPr>
          </a:lstStyle>
          <a:p>
            <a:pPr/>
            <a:r>
              <a:rPr b="1" dirty="0" lang="en-US" smtClean="0" sz="5400"/>
              <a:t>Trade Network</a:t>
            </a:r>
          </a:p>
        </p:txBody>
      </p:sp>
      <p:sp>
        <p:nvSpPr>
          <p:cNvPr id="84" name="Text Box 84"/>
          <p:cNvSpPr>
            <a:spLocks/>
          </p:cNvSpPr>
          <p:nvPr>
            <p:ph type="subTitle"/>
          </p:nvPr>
        </p:nvSpPr>
        <p:spPr>
          <a:xfrm>
            <a:off x="5867400" y="1447800"/>
            <a:ext cx="2590800" cy="5029200"/>
          </a:xfrm>
          <a:prstGeom prst="rect">
            <a:avLst/>
          </a:prstGeom>
        </p:spPr>
        <p:txBody>
          <a:bodyPr anchor="t" bIns="45720" lIns="91440" numCol="1" rIns="91440" tIns="45720" wrap="square"/>
          <a:lstStyle>
            <a:lvl1pPr algn="ctr" marL="0">
              <a:buNone/>
              <a:defRPr dirty="0" lang="en-US" smtClean="0"/>
            </a:lvl1pPr>
            <a:lvl2pPr algn="ctr" marL="457200">
              <a:buNone/>
              <a:defRPr dirty="0" lang="en-US" smtClean="0"/>
            </a:lvl2pPr>
            <a:lvl3pPr algn="ctr" marL="914400">
              <a:buNone/>
              <a:defRPr dirty="0" lang="en-US" smtClean="0"/>
            </a:lvl3pPr>
            <a:lvl4pPr algn="ctr" marL="1371600">
              <a:buNone/>
              <a:defRPr dirty="0" lang="en-US" smtClean="0"/>
            </a:lvl4pPr>
            <a:lvl5pPr algn="ctr" marL="1828800">
              <a:buNone/>
              <a:defRPr dirty="0" lang="en-US" smtClean="0"/>
            </a:lvl5pPr>
          </a:lstStyle>
          <a:p>
            <a:pPr marL="0"/>
            <a:r>
              <a:rPr dirty="0" lang="en-US" smtClean="0" sz="4000">
                <a:solidFill>
                  <a:srgbClr val="000000"/>
                </a:solidFill>
              </a:rPr>
              <a:t>A system of people in different lands who trade goods</a:t>
            </a:r>
          </a:p>
          <a:p>
            <a:pPr marL="0"/>
            <a:endParaRPr dirty="0" lang="en-US" smtClean="0" sz="4000">
              <a:solidFill>
                <a:srgbClr val="000000"/>
              </a:solidFill>
            </a:endParaRPr>
          </a:p>
        </p:txBody>
      </p:sp>
      <p:pic>
        <p:nvPicPr>
          <p:cNvPr id="85" name="Picture 85"/>
          <p:cNvPicPr>
            <a:picLocks noChangeAspect="1"/>
          </p:cNvPicPr>
          <p:nvPr/>
        </p:nvPicPr>
        <p:blipFill>
          <a:blip r:embed="rId2"/>
          <a:stretch/>
        </p:blipFill>
        <p:spPr>
          <a:xfrm>
            <a:off x="685800" y="2298700"/>
            <a:ext cx="3910012" cy="27860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87"/>
          <p:cNvSpPr>
            <a:spLocks/>
          </p:cNvSpPr>
          <p:nvPr>
            <p:ph type="ctrTitle"/>
          </p:nvPr>
        </p:nvSpPr>
        <p:spPr>
          <a:xfrm>
            <a:off x="5867400" y="228600"/>
            <a:ext cx="2590800" cy="914400"/>
          </a:xfrm>
          <a:prstGeom prst="rect">
            <a:avLst/>
          </a:prstGeom>
        </p:spPr>
        <p:txBody>
          <a:bodyPr anchor="ctr" bIns="45720" lIns="91440" numCol="1" rIns="91440" tIns="45720" wrap="square"/>
          <a:lstStyle>
            <a:lvl1pPr>
              <a:defRPr dirty="0" lang="en-US" smtClean="0"/>
            </a:lvl1pPr>
          </a:lstStyle>
          <a:p>
            <a:pPr/>
            <a:r>
              <a:rPr b="1" dirty="0" lang="en-US" smtClean="0" sz="5400">
                <a:solidFill>
                  <a:srgbClr val="3366FF"/>
                </a:solidFill>
              </a:rPr>
              <a:t>I</a:t>
            </a:r>
            <a:r>
              <a:rPr b="1" dirty="0" lang="en-US" smtClean="0" sz="5400"/>
              <a:t>mport</a:t>
            </a:r>
            <a:r>
              <a:rPr dirty="0" lang="en-US" smtClean="0" sz="5400"/>
              <a:t> </a:t>
            </a:r>
          </a:p>
        </p:txBody>
      </p:sp>
      <p:sp>
        <p:nvSpPr>
          <p:cNvPr id="88" name="Text Box 88"/>
          <p:cNvSpPr>
            <a:spLocks/>
          </p:cNvSpPr>
          <p:nvPr>
            <p:ph type="subTitle"/>
          </p:nvPr>
        </p:nvSpPr>
        <p:spPr>
          <a:xfrm>
            <a:off x="5867400" y="1447800"/>
            <a:ext cx="2590800" cy="5029200"/>
          </a:xfrm>
          <a:prstGeom prst="rect">
            <a:avLst/>
          </a:prstGeom>
        </p:spPr>
        <p:txBody>
          <a:bodyPr anchor="t" bIns="45720" lIns="91440" numCol="1" rIns="91440" tIns="45720" wrap="square"/>
          <a:lstStyle>
            <a:lvl1pPr algn="ctr" marL="0">
              <a:buNone/>
              <a:defRPr dirty="0" lang="en-US" smtClean="0"/>
            </a:lvl1pPr>
            <a:lvl2pPr algn="ctr" marL="457200">
              <a:buNone/>
              <a:defRPr dirty="0" lang="en-US" smtClean="0"/>
            </a:lvl2pPr>
            <a:lvl3pPr algn="ctr" marL="914400">
              <a:buNone/>
              <a:defRPr dirty="0" lang="en-US" smtClean="0"/>
            </a:lvl3pPr>
            <a:lvl4pPr algn="ctr" marL="1371600">
              <a:buNone/>
              <a:defRPr dirty="0" lang="en-US" smtClean="0"/>
            </a:lvl4pPr>
            <a:lvl5pPr algn="ctr" marL="1828800">
              <a:buNone/>
              <a:defRPr dirty="0" lang="en-US" smtClean="0"/>
            </a:lvl5pPr>
          </a:lstStyle>
          <a:p>
            <a:pPr marL="0"/>
            <a:r>
              <a:rPr dirty="0" lang="en-US" smtClean="0" sz="4000">
                <a:solidFill>
                  <a:srgbClr val="000000"/>
                </a:solidFill>
              </a:rPr>
              <a:t>Goods brought </a:t>
            </a:r>
            <a:r>
              <a:rPr dirty="0" lang="en-US" smtClean="0" sz="4000">
                <a:solidFill>
                  <a:srgbClr val="3366FF"/>
                </a:solidFill>
              </a:rPr>
              <a:t>I</a:t>
            </a:r>
            <a:r>
              <a:rPr dirty="0" lang="en-US" smtClean="0" sz="4000">
                <a:solidFill>
                  <a:srgbClr val="000000"/>
                </a:solidFill>
              </a:rPr>
              <a:t>n to your area by other regions</a:t>
            </a:r>
          </a:p>
          <a:p>
            <a:pPr marL="0"/>
            <a:endParaRPr dirty="0" lang="en-US" smtClean="0" sz="4000">
              <a:solidFill>
                <a:srgbClr val="000000"/>
              </a:solidFill>
            </a:endParaRPr>
          </a:p>
        </p:txBody>
      </p:sp>
      <p:pic>
        <p:nvPicPr>
          <p:cNvPr id="89" name="Picture 89"/>
          <p:cNvPicPr>
            <a:picLocks noChangeAspect="1"/>
          </p:cNvPicPr>
          <p:nvPr/>
        </p:nvPicPr>
        <p:blipFill>
          <a:blip r:embed="rId2"/>
          <a:stretch/>
        </p:blipFill>
        <p:spPr>
          <a:xfrm>
            <a:off x="622300" y="628650"/>
            <a:ext cx="4864100" cy="5422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 Box 91"/>
          <p:cNvSpPr>
            <a:spLocks/>
          </p:cNvSpPr>
          <p:nvPr>
            <p:ph type="ctrTitle"/>
          </p:nvPr>
        </p:nvSpPr>
        <p:spPr>
          <a:xfrm>
            <a:off x="5867400" y="228600"/>
            <a:ext cx="2590800" cy="914400"/>
          </a:xfrm>
          <a:prstGeom prst="rect">
            <a:avLst/>
          </a:prstGeom>
        </p:spPr>
        <p:txBody>
          <a:bodyPr anchor="ctr" bIns="45720" lIns="91440" numCol="1" rIns="91440" tIns="45720" wrap="square"/>
          <a:lstStyle>
            <a:lvl1pPr>
              <a:defRPr dirty="0" lang="en-US" smtClean="0"/>
            </a:lvl1pPr>
          </a:lstStyle>
          <a:p>
            <a:pPr/>
            <a:r>
              <a:rPr b="1" dirty="0" lang="en-US" smtClean="0" sz="5400">
                <a:solidFill>
                  <a:srgbClr val="3366FF"/>
                </a:solidFill>
              </a:rPr>
              <a:t>Ex</a:t>
            </a:r>
            <a:r>
              <a:rPr b="1" dirty="0" lang="en-US" smtClean="0" sz="5400"/>
              <a:t>port</a:t>
            </a:r>
            <a:r>
              <a:rPr dirty="0" lang="en-US" smtClean="0" sz="5400"/>
              <a:t> </a:t>
            </a:r>
          </a:p>
        </p:txBody>
      </p:sp>
      <p:sp>
        <p:nvSpPr>
          <p:cNvPr id="92" name="Text Box 92"/>
          <p:cNvSpPr>
            <a:spLocks/>
          </p:cNvSpPr>
          <p:nvPr>
            <p:ph type="subTitle"/>
          </p:nvPr>
        </p:nvSpPr>
        <p:spPr>
          <a:xfrm>
            <a:off x="5867400" y="1447800"/>
            <a:ext cx="2590800" cy="5029200"/>
          </a:xfrm>
          <a:prstGeom prst="rect">
            <a:avLst/>
          </a:prstGeom>
        </p:spPr>
        <p:txBody>
          <a:bodyPr anchor="t" bIns="45720" lIns="91440" numCol="1" rIns="91440" tIns="45720" wrap="square"/>
          <a:lstStyle>
            <a:lvl1pPr algn="ctr" marL="0">
              <a:buNone/>
              <a:defRPr dirty="0" lang="en-US" smtClean="0"/>
            </a:lvl1pPr>
            <a:lvl2pPr algn="ctr" marL="457200">
              <a:buNone/>
              <a:defRPr dirty="0" lang="en-US" smtClean="0"/>
            </a:lvl2pPr>
            <a:lvl3pPr algn="ctr" marL="914400">
              <a:buNone/>
              <a:defRPr dirty="0" lang="en-US" smtClean="0"/>
            </a:lvl3pPr>
            <a:lvl4pPr algn="ctr" marL="1371600">
              <a:buNone/>
              <a:defRPr dirty="0" lang="en-US" smtClean="0"/>
            </a:lvl4pPr>
            <a:lvl5pPr algn="ctr" marL="1828800">
              <a:buNone/>
              <a:defRPr dirty="0" lang="en-US" smtClean="0"/>
            </a:lvl5pPr>
          </a:lstStyle>
          <a:p>
            <a:pPr marL="0"/>
            <a:r>
              <a:rPr dirty="0" lang="en-US" smtClean="0" sz="4000">
                <a:solidFill>
                  <a:srgbClr val="000000"/>
                </a:solidFill>
              </a:rPr>
              <a:t>Goods that </a:t>
            </a:r>
            <a:r>
              <a:rPr dirty="0" lang="en-US" smtClean="0" sz="4000">
                <a:solidFill>
                  <a:srgbClr val="3366FF"/>
                </a:solidFill>
              </a:rPr>
              <a:t>Ex</a:t>
            </a:r>
            <a:r>
              <a:rPr dirty="0" lang="en-US" smtClean="0" sz="4000">
                <a:solidFill>
                  <a:srgbClr val="000000"/>
                </a:solidFill>
              </a:rPr>
              <a:t>it your area to other regions</a:t>
            </a:r>
          </a:p>
          <a:p>
            <a:pPr marL="0"/>
            <a:endParaRPr dirty="0" lang="en-US" smtClean="0" sz="4000">
              <a:solidFill>
                <a:srgbClr val="000000"/>
              </a:solidFill>
            </a:endParaRPr>
          </a:p>
        </p:txBody>
      </p:sp>
      <p:pic>
        <p:nvPicPr>
          <p:cNvPr id="93" name="Picture 93"/>
          <p:cNvPicPr>
            <a:picLocks noChangeAspect="1"/>
          </p:cNvPicPr>
          <p:nvPr/>
        </p:nvPicPr>
        <p:blipFill>
          <a:blip r:embed="rId2"/>
          <a:stretch/>
        </p:blipFill>
        <p:spPr>
          <a:xfrm>
            <a:off x="295275" y="914400"/>
            <a:ext cx="5572125" cy="5181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 Box 95"/>
          <p:cNvSpPr>
            <a:spLocks/>
          </p:cNvSpPr>
          <p:nvPr>
            <p:ph type="ctrTitle"/>
          </p:nvPr>
        </p:nvSpPr>
        <p:spPr>
          <a:xfrm>
            <a:off x="4191000" y="228600"/>
            <a:ext cx="4267200" cy="914400"/>
          </a:xfrm>
          <a:prstGeom prst="rect">
            <a:avLst/>
          </a:prstGeom>
        </p:spPr>
        <p:txBody>
          <a:bodyPr anchor="ctr" bIns="45720" lIns="91440" numCol="1" rIns="91440" tIns="45720" wrap="square"/>
          <a:lstStyle>
            <a:lvl1pPr>
              <a:defRPr dirty="0" lang="en-US" smtClean="0"/>
            </a:lvl1pPr>
          </a:lstStyle>
          <a:p>
            <a:pPr/>
            <a:r>
              <a:rPr b="1" dirty="0" lang="en-US" smtClean="0" sz="5400"/>
              <a:t>Hieroglyphics</a:t>
            </a:r>
            <a:r>
              <a:rPr dirty="0" lang="en-US" smtClean="0" sz="5400"/>
              <a:t/>
            </a:r>
            <a:br>
              <a:rPr dirty="0" lang="en-US" smtClean="0" sz="5400"/>
            </a:br>
          </a:p>
        </p:txBody>
      </p:sp>
      <p:sp>
        <p:nvSpPr>
          <p:cNvPr id="96" name="Text Box 96"/>
          <p:cNvSpPr>
            <a:spLocks/>
          </p:cNvSpPr>
          <p:nvPr>
            <p:ph type="subTitle"/>
          </p:nvPr>
        </p:nvSpPr>
        <p:spPr>
          <a:xfrm>
            <a:off x="5867400" y="1447800"/>
            <a:ext cx="2590800" cy="5029200"/>
          </a:xfrm>
          <a:prstGeom prst="rect">
            <a:avLst/>
          </a:prstGeom>
        </p:spPr>
        <p:txBody>
          <a:bodyPr anchor="t" bIns="45720" lIns="91440" numCol="1" rIns="91440" tIns="45720" wrap="square"/>
          <a:lstStyle>
            <a:lvl1pPr algn="ctr" marL="0">
              <a:buNone/>
              <a:defRPr dirty="0" lang="en-US" smtClean="0"/>
            </a:lvl1pPr>
            <a:lvl2pPr algn="ctr" marL="457200">
              <a:buNone/>
              <a:defRPr dirty="0" lang="en-US" smtClean="0"/>
            </a:lvl2pPr>
            <a:lvl3pPr algn="ctr" marL="914400">
              <a:buNone/>
              <a:defRPr dirty="0" lang="en-US" smtClean="0"/>
            </a:lvl3pPr>
            <a:lvl4pPr algn="ctr" marL="1371600">
              <a:buNone/>
              <a:defRPr dirty="0" lang="en-US" smtClean="0"/>
            </a:lvl4pPr>
            <a:lvl5pPr algn="ctr" marL="1828800">
              <a:buNone/>
              <a:defRPr dirty="0" lang="en-US" smtClean="0"/>
            </a:lvl5pPr>
          </a:lstStyle>
          <a:p>
            <a:pPr marL="0"/>
            <a:r>
              <a:rPr dirty="0" lang="en-US" smtClean="0" sz="4000">
                <a:solidFill>
                  <a:srgbClr val="000000"/>
                </a:solidFill>
              </a:rPr>
              <a:t>The Ancient Egyptian writing system</a:t>
            </a:r>
          </a:p>
          <a:p>
            <a:pPr marL="0"/>
            <a:endParaRPr dirty="0" lang="en-US" smtClean="0" sz="4000">
              <a:solidFill>
                <a:srgbClr val="000000"/>
              </a:solidFill>
            </a:endParaRPr>
          </a:p>
        </p:txBody>
      </p:sp>
      <p:pic>
        <p:nvPicPr>
          <p:cNvPr id="97" name="Picture 97"/>
          <p:cNvPicPr>
            <a:picLocks noChangeAspect="1"/>
          </p:cNvPicPr>
          <p:nvPr/>
        </p:nvPicPr>
        <p:blipFill>
          <a:blip r:embed="rId2"/>
          <a:stretch/>
        </p:blipFill>
        <p:spPr>
          <a:xfrm>
            <a:off x="0" y="1143000"/>
            <a:ext cx="5426075" cy="3581400"/>
          </a:xfrm>
          <a:prstGeom prst="rect">
            <a:avLst/>
          </a:prstGeom>
          <a:noFill/>
          <a:ln>
            <a:noFill/>
          </a:ln>
        </p:spPr>
      </p:pic>
      <p:pic>
        <p:nvPicPr>
          <p:cNvPr id="99" name="Picture 99"/>
          <p:cNvPicPr>
            <a:picLocks noChangeAspect="1"/>
          </p:cNvPicPr>
          <p:nvPr/>
        </p:nvPicPr>
        <p:blipFill>
          <a:blip r:embed="rId3"/>
          <a:stretch/>
        </p:blipFill>
        <p:spPr>
          <a:xfrm>
            <a:off x="2473325" y="3390900"/>
            <a:ext cx="2952750" cy="3467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Box 101"/>
          <p:cNvSpPr>
            <a:spLocks/>
          </p:cNvSpPr>
          <p:nvPr>
            <p:ph type="ctrTitle"/>
          </p:nvPr>
        </p:nvSpPr>
        <p:spPr>
          <a:xfrm>
            <a:off x="3886200" y="228600"/>
            <a:ext cx="4572000" cy="914400"/>
          </a:xfrm>
          <a:prstGeom prst="rect">
            <a:avLst/>
          </a:prstGeom>
        </p:spPr>
        <p:txBody>
          <a:bodyPr anchor="ctr" bIns="45720" lIns="91440" numCol="1" rIns="91440" tIns="45720" wrap="square"/>
          <a:lstStyle>
            <a:lvl1pPr>
              <a:defRPr dirty="0" lang="en-US" smtClean="0"/>
            </a:lvl1pPr>
          </a:lstStyle>
          <a:p>
            <a:pPr/>
            <a:r>
              <a:rPr b="1" dirty="0" lang="en-US" smtClean="0" sz="5400"/>
              <a:t>Rosetta Stone</a:t>
            </a:r>
            <a:r>
              <a:rPr dirty="0" lang="en-US" smtClean="0" sz="5400"/>
              <a:t/>
            </a:r>
            <a:br>
              <a:rPr dirty="0" lang="en-US" smtClean="0" sz="5400"/>
            </a:br>
          </a:p>
        </p:txBody>
      </p:sp>
      <p:sp>
        <p:nvSpPr>
          <p:cNvPr id="102" name="Text Box 102"/>
          <p:cNvSpPr>
            <a:spLocks/>
          </p:cNvSpPr>
          <p:nvPr>
            <p:ph type="subTitle"/>
          </p:nvPr>
        </p:nvSpPr>
        <p:spPr>
          <a:xfrm>
            <a:off x="5867400" y="1447800"/>
            <a:ext cx="3276600" cy="5029200"/>
          </a:xfrm>
          <a:prstGeom prst="rect">
            <a:avLst/>
          </a:prstGeom>
        </p:spPr>
        <p:txBody>
          <a:bodyPr anchor="t" bIns="45720" lIns="91440" numCol="1" rIns="91440" tIns="45720" wrap="square"/>
          <a:lstStyle>
            <a:lvl1pPr algn="ctr" marL="0">
              <a:buNone/>
              <a:defRPr dirty="0" lang="en-US" smtClean="0"/>
            </a:lvl1pPr>
            <a:lvl2pPr algn="ctr" marL="457200">
              <a:buNone/>
              <a:defRPr dirty="0" lang="en-US" smtClean="0"/>
            </a:lvl2pPr>
            <a:lvl3pPr algn="ctr" marL="914400">
              <a:buNone/>
              <a:defRPr dirty="0" lang="en-US" smtClean="0"/>
            </a:lvl3pPr>
            <a:lvl4pPr algn="ctr" marL="1371600">
              <a:buNone/>
              <a:defRPr dirty="0" lang="en-US" smtClean="0"/>
            </a:lvl4pPr>
            <a:lvl5pPr algn="ctr" marL="1828800">
              <a:buNone/>
              <a:defRPr dirty="0" lang="en-US" smtClean="0"/>
            </a:lvl5pPr>
          </a:lstStyle>
          <a:p>
            <a:pPr marL="0">
              <a:lnSpc>
                <a:spcPct val="80000"/>
              </a:lnSpc>
            </a:pPr>
            <a:r>
              <a:rPr dirty="0" lang="en-US" smtClean="0" sz="3700">
                <a:solidFill>
                  <a:srgbClr val="000000"/>
                </a:solidFill>
              </a:rPr>
              <a:t>A stone slab inscribed with hieroglyphics that provided the key to the modern understanding of Egyptian hieroglyphs.	</a:t>
            </a:r>
          </a:p>
          <a:p>
            <a:pPr marL="0">
              <a:lnSpc>
                <a:spcPct val="80000"/>
              </a:lnSpc>
            </a:pPr>
            <a:r>
              <a:rPr dirty="0" lang="en-US" smtClean="0" sz="3700">
                <a:solidFill>
                  <a:srgbClr val="000000"/>
                </a:solidFill>
              </a:rPr>
              <a:t> </a:t>
            </a:r>
          </a:p>
          <a:p>
            <a:pPr marL="0">
              <a:lnSpc>
                <a:spcPct val="80000"/>
              </a:lnSpc>
            </a:pPr>
            <a:endParaRPr dirty="0" lang="en-US" smtClean="0" sz="3700">
              <a:solidFill>
                <a:srgbClr val="000000"/>
              </a:solidFill>
            </a:endParaRPr>
          </a:p>
        </p:txBody>
      </p:sp>
      <p:pic>
        <p:nvPicPr>
          <p:cNvPr id="103" name="Picture 103"/>
          <p:cNvPicPr>
            <a:picLocks noChangeAspect="1"/>
          </p:cNvPicPr>
          <p:nvPr/>
        </p:nvPicPr>
        <p:blipFill>
          <a:blip r:embed="rId2"/>
          <a:stretch/>
        </p:blipFill>
        <p:spPr>
          <a:xfrm>
            <a:off x="990600" y="1143000"/>
            <a:ext cx="4168775" cy="4876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a:stretch/>
        </p:blipFill>
        <p:spPr>
          <a:xfrm>
            <a:off x="1600200" y="3048000"/>
            <a:ext cx="5080000" cy="3810000"/>
          </a:xfrm>
          <a:prstGeom prst="rect">
            <a:avLst/>
          </a:prstGeom>
          <a:noFill/>
          <a:ln>
            <a:noFill/>
          </a:ln>
        </p:spPr>
      </p:pic>
      <p:sp>
        <p:nvSpPr>
          <p:cNvPr id="13" name="Text Box 13"/>
          <p:cNvSpPr>
            <a:spLocks/>
          </p:cNvSpPr>
          <p:nvPr>
            <p:ph type="ctrTitle"/>
          </p:nvPr>
        </p:nvSpPr>
        <p:spPr>
          <a:xfrm>
            <a:off x="5867400" y="228600"/>
            <a:ext cx="2590800" cy="914400"/>
          </a:xfrm>
          <a:prstGeom prst="rect">
            <a:avLst/>
          </a:prstGeom>
        </p:spPr>
        <p:txBody>
          <a:bodyPr anchor="ctr" bIns="45720" lIns="91440" numCol="1" rIns="91440" tIns="45720" wrap="square"/>
          <a:lstStyle>
            <a:lvl1pPr>
              <a:defRPr dirty="0" lang="en-US" smtClean="0"/>
            </a:lvl1pPr>
          </a:lstStyle>
          <a:p>
            <a:pPr/>
            <a:r>
              <a:rPr b="1" dirty="0" lang="en-US" smtClean="0" sz="5400"/>
              <a:t>Nile River</a:t>
            </a:r>
            <a:r>
              <a:rPr dirty="0" lang="en-US" smtClean="0" sz="5400"/>
              <a:t/>
            </a:r>
            <a:br>
              <a:rPr dirty="0" lang="en-US" smtClean="0" sz="5400"/>
            </a:br>
          </a:p>
        </p:txBody>
      </p:sp>
      <p:sp>
        <p:nvSpPr>
          <p:cNvPr id="14" name="Text Box 14"/>
          <p:cNvSpPr>
            <a:spLocks/>
          </p:cNvSpPr>
          <p:nvPr>
            <p:ph type="subTitle"/>
          </p:nvPr>
        </p:nvSpPr>
        <p:spPr>
          <a:xfrm>
            <a:off x="5867400" y="1447800"/>
            <a:ext cx="2590800" cy="5029200"/>
          </a:xfrm>
          <a:prstGeom prst="rect">
            <a:avLst/>
          </a:prstGeom>
        </p:spPr>
        <p:txBody>
          <a:bodyPr anchor="t" bIns="45720" lIns="91440" numCol="1" rIns="91440" tIns="45720" wrap="square"/>
          <a:lstStyle>
            <a:lvl1pPr algn="ctr" marL="0">
              <a:buNone/>
              <a:defRPr dirty="0" lang="en-US" smtClean="0"/>
            </a:lvl1pPr>
            <a:lvl2pPr algn="ctr" marL="457200">
              <a:buNone/>
              <a:defRPr dirty="0" lang="en-US" smtClean="0"/>
            </a:lvl2pPr>
            <a:lvl3pPr algn="ctr" marL="914400">
              <a:buNone/>
              <a:defRPr dirty="0" lang="en-US" smtClean="0"/>
            </a:lvl3pPr>
            <a:lvl4pPr algn="ctr" marL="1371600">
              <a:buNone/>
              <a:defRPr dirty="0" lang="en-US" smtClean="0"/>
            </a:lvl4pPr>
            <a:lvl5pPr algn="ctr" marL="1828800">
              <a:buNone/>
              <a:defRPr dirty="0" lang="en-US" smtClean="0"/>
            </a:lvl5pPr>
          </a:lstStyle>
          <a:p>
            <a:pPr marL="0"/>
            <a:r>
              <a:rPr dirty="0" lang="en-US" smtClean="0" sz="4000">
                <a:solidFill>
                  <a:srgbClr val="000000"/>
                </a:solidFill>
              </a:rPr>
              <a:t>The longest river in the world.  The lifeblood of Ancient Egypt.</a:t>
            </a:r>
          </a:p>
          <a:p>
            <a:pPr marL="0"/>
            <a:endParaRPr dirty="0" lang="en-US" smtClean="0" sz="4000">
              <a:solidFill>
                <a:srgbClr val="000000"/>
              </a:solidFill>
            </a:endParaRPr>
          </a:p>
        </p:txBody>
      </p:sp>
      <p:pic>
        <p:nvPicPr>
          <p:cNvPr id="15" name="Picture 15"/>
          <p:cNvPicPr>
            <a:picLocks noChangeAspect="1"/>
          </p:cNvPicPr>
          <p:nvPr/>
        </p:nvPicPr>
        <p:blipFill>
          <a:blip r:embed="rId3"/>
          <a:stretch/>
        </p:blipFill>
        <p:spPr>
          <a:xfrm>
            <a:off x="0" y="0"/>
            <a:ext cx="3581400" cy="47450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7"/>
          <p:cNvSpPr>
            <a:spLocks/>
          </p:cNvSpPr>
          <p:nvPr>
            <p:ph type="ctrTitle"/>
          </p:nvPr>
        </p:nvSpPr>
        <p:spPr>
          <a:xfrm>
            <a:off x="5867400" y="228600"/>
            <a:ext cx="2590800" cy="914400"/>
          </a:xfrm>
          <a:prstGeom prst="rect">
            <a:avLst/>
          </a:prstGeom>
        </p:spPr>
        <p:txBody>
          <a:bodyPr anchor="ctr" bIns="45720" lIns="91440" numCol="1" rIns="91440" tIns="45720" wrap="square"/>
          <a:lstStyle>
            <a:lvl1pPr>
              <a:defRPr dirty="0" lang="en-US" smtClean="0"/>
            </a:lvl1pPr>
          </a:lstStyle>
          <a:p>
            <a:pPr/>
            <a:r>
              <a:rPr dirty="0" lang="en-US" smtClean="0" sz="5400"/>
              <a:t>Delta</a:t>
            </a:r>
          </a:p>
        </p:txBody>
      </p:sp>
      <p:sp>
        <p:nvSpPr>
          <p:cNvPr id="18" name="Text Box 18"/>
          <p:cNvSpPr>
            <a:spLocks/>
          </p:cNvSpPr>
          <p:nvPr>
            <p:ph type="subTitle"/>
          </p:nvPr>
        </p:nvSpPr>
        <p:spPr>
          <a:xfrm>
            <a:off x="5867400" y="1447800"/>
            <a:ext cx="2590800" cy="5029200"/>
          </a:xfrm>
          <a:prstGeom prst="rect">
            <a:avLst/>
          </a:prstGeom>
        </p:spPr>
        <p:txBody>
          <a:bodyPr anchor="t" bIns="45720" lIns="91440" numCol="1" rIns="91440" tIns="45720" wrap="square"/>
          <a:lstStyle>
            <a:lvl1pPr algn="ctr" marL="0">
              <a:buNone/>
              <a:defRPr dirty="0" lang="en-US" smtClean="0"/>
            </a:lvl1pPr>
            <a:lvl2pPr algn="ctr" marL="457200">
              <a:buNone/>
              <a:defRPr dirty="0" lang="en-US" smtClean="0"/>
            </a:lvl2pPr>
            <a:lvl3pPr algn="ctr" marL="914400">
              <a:buNone/>
              <a:defRPr dirty="0" lang="en-US" smtClean="0"/>
            </a:lvl3pPr>
            <a:lvl4pPr algn="ctr" marL="1371600">
              <a:buNone/>
              <a:defRPr dirty="0" lang="en-US" smtClean="0"/>
            </a:lvl4pPr>
            <a:lvl5pPr algn="ctr" marL="1828800">
              <a:buNone/>
              <a:defRPr dirty="0" lang="en-US" smtClean="0"/>
            </a:lvl5pPr>
          </a:lstStyle>
          <a:p>
            <a:pPr marL="0"/>
            <a:r>
              <a:rPr dirty="0" lang="en-US" smtClean="0" sz="4000">
                <a:solidFill>
                  <a:srgbClr val="000000"/>
                </a:solidFill>
              </a:rPr>
              <a:t>A triangle shaped area of land made of soil deposited by a river</a:t>
            </a:r>
          </a:p>
          <a:p>
            <a:pPr marL="0"/>
            <a:endParaRPr dirty="0" lang="en-US" smtClean="0" sz="4000">
              <a:solidFill>
                <a:srgbClr val="000000"/>
              </a:solidFill>
            </a:endParaRPr>
          </a:p>
        </p:txBody>
      </p:sp>
      <p:pic>
        <p:nvPicPr>
          <p:cNvPr id="19" name="Picture 19"/>
          <p:cNvPicPr>
            <a:picLocks noChangeAspect="1"/>
          </p:cNvPicPr>
          <p:nvPr/>
        </p:nvPicPr>
        <p:blipFill>
          <a:blip r:embed="rId2"/>
          <a:stretch/>
        </p:blipFill>
        <p:spPr>
          <a:xfrm>
            <a:off x="469900" y="1403350"/>
            <a:ext cx="5397500" cy="4051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21"/>
          <p:cNvSpPr>
            <a:spLocks/>
          </p:cNvSpPr>
          <p:nvPr>
            <p:ph type="ctrTitle"/>
          </p:nvPr>
        </p:nvSpPr>
        <p:spPr>
          <a:xfrm>
            <a:off x="5867400" y="228600"/>
            <a:ext cx="2590800" cy="914400"/>
          </a:xfrm>
          <a:prstGeom prst="rect">
            <a:avLst/>
          </a:prstGeom>
        </p:spPr>
        <p:txBody>
          <a:bodyPr anchor="ctr" bIns="45720" lIns="91440" numCol="1" rIns="91440" tIns="45720" wrap="square"/>
          <a:lstStyle>
            <a:lvl1pPr>
              <a:defRPr dirty="0" lang="en-US" smtClean="0"/>
            </a:lvl1pPr>
          </a:lstStyle>
          <a:p>
            <a:pPr/>
            <a:r>
              <a:rPr b="1" dirty="0" lang="en-US" smtClean="0" sz="5400"/>
              <a:t>Pharaoh</a:t>
            </a:r>
            <a:r>
              <a:rPr dirty="0" lang="en-US" smtClean="0" sz="5400"/>
              <a:t> </a:t>
            </a:r>
          </a:p>
        </p:txBody>
      </p:sp>
      <p:sp>
        <p:nvSpPr>
          <p:cNvPr id="22" name="Text Box 22"/>
          <p:cNvSpPr>
            <a:spLocks/>
          </p:cNvSpPr>
          <p:nvPr>
            <p:ph type="subTitle"/>
          </p:nvPr>
        </p:nvSpPr>
        <p:spPr>
          <a:xfrm>
            <a:off x="5867400" y="1447800"/>
            <a:ext cx="2590800" cy="5029200"/>
          </a:xfrm>
          <a:prstGeom prst="rect">
            <a:avLst/>
          </a:prstGeom>
        </p:spPr>
        <p:txBody>
          <a:bodyPr anchor="t" bIns="45720" lIns="91440" numCol="1" rIns="91440" tIns="45720" wrap="square"/>
          <a:lstStyle>
            <a:lvl1pPr algn="ctr" marL="0">
              <a:buNone/>
              <a:defRPr dirty="0" lang="en-US" smtClean="0"/>
            </a:lvl1pPr>
            <a:lvl2pPr algn="ctr" marL="457200">
              <a:buNone/>
              <a:defRPr dirty="0" lang="en-US" smtClean="0"/>
            </a:lvl2pPr>
            <a:lvl3pPr algn="ctr" marL="914400">
              <a:buNone/>
              <a:defRPr dirty="0" lang="en-US" smtClean="0"/>
            </a:lvl3pPr>
            <a:lvl4pPr algn="ctr" marL="1371600">
              <a:buNone/>
              <a:defRPr dirty="0" lang="en-US" smtClean="0"/>
            </a:lvl4pPr>
            <a:lvl5pPr algn="ctr" marL="1828800">
              <a:buNone/>
              <a:defRPr dirty="0" lang="en-US" smtClean="0"/>
            </a:lvl5pPr>
          </a:lstStyle>
          <a:p>
            <a:pPr marL="0"/>
            <a:r>
              <a:rPr dirty="0" lang="en-US" smtClean="0" sz="4000">
                <a:solidFill>
                  <a:srgbClr val="000000"/>
                </a:solidFill>
              </a:rPr>
              <a:t>The title used by the rulers of Egypt, means “Great House”</a:t>
            </a:r>
          </a:p>
          <a:p>
            <a:pPr marL="0"/>
            <a:endParaRPr dirty="0" lang="en-US" smtClean="0" sz="4000">
              <a:solidFill>
                <a:srgbClr val="000000"/>
              </a:solidFill>
            </a:endParaRPr>
          </a:p>
        </p:txBody>
      </p:sp>
      <p:pic>
        <p:nvPicPr>
          <p:cNvPr id="23" name="Picture 23"/>
          <p:cNvPicPr>
            <a:picLocks noChangeAspect="1"/>
          </p:cNvPicPr>
          <p:nvPr/>
        </p:nvPicPr>
        <p:blipFill>
          <a:blip r:embed="rId2"/>
          <a:stretch/>
        </p:blipFill>
        <p:spPr>
          <a:xfrm>
            <a:off x="2743200" y="2778125"/>
            <a:ext cx="3403600" cy="4079875"/>
          </a:xfrm>
          <a:prstGeom prst="rect">
            <a:avLst/>
          </a:prstGeom>
          <a:noFill/>
          <a:ln>
            <a:noFill/>
          </a:ln>
        </p:spPr>
      </p:pic>
      <p:pic>
        <p:nvPicPr>
          <p:cNvPr id="25" name="Picture 25"/>
          <p:cNvPicPr>
            <a:picLocks noChangeAspect="1"/>
          </p:cNvPicPr>
          <p:nvPr/>
        </p:nvPicPr>
        <p:blipFill>
          <a:blip r:embed="rId3"/>
          <a:stretch/>
        </p:blipFill>
        <p:spPr>
          <a:xfrm>
            <a:off x="228600" y="228600"/>
            <a:ext cx="2819400" cy="4159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27"/>
          <p:cNvSpPr>
            <a:spLocks/>
          </p:cNvSpPr>
          <p:nvPr>
            <p:ph type="ctrTitle"/>
          </p:nvPr>
        </p:nvSpPr>
        <p:spPr>
          <a:xfrm>
            <a:off x="5867400" y="228600"/>
            <a:ext cx="2590800" cy="914400"/>
          </a:xfrm>
          <a:prstGeom prst="rect">
            <a:avLst/>
          </a:prstGeom>
        </p:spPr>
        <p:txBody>
          <a:bodyPr anchor="ctr" bIns="45720" lIns="91440" numCol="1" rIns="91440" tIns="45720" wrap="square"/>
          <a:lstStyle>
            <a:lvl1pPr>
              <a:defRPr dirty="0" lang="en-US" smtClean="0"/>
            </a:lvl1pPr>
          </a:lstStyle>
          <a:p>
            <a:pPr/>
            <a:r>
              <a:rPr b="1" dirty="0" lang="en-US" smtClean="0" sz="5400"/>
              <a:t>Dynasty</a:t>
            </a:r>
            <a:r>
              <a:rPr dirty="0" lang="en-US" smtClean="0" sz="5400"/>
              <a:t/>
            </a:r>
            <a:br>
              <a:rPr dirty="0" lang="en-US" smtClean="0" sz="5400"/>
            </a:br>
          </a:p>
        </p:txBody>
      </p:sp>
      <p:sp>
        <p:nvSpPr>
          <p:cNvPr id="28" name="Text Box 28"/>
          <p:cNvSpPr>
            <a:spLocks/>
          </p:cNvSpPr>
          <p:nvPr>
            <p:ph type="subTitle"/>
          </p:nvPr>
        </p:nvSpPr>
        <p:spPr>
          <a:xfrm>
            <a:off x="5867400" y="1447800"/>
            <a:ext cx="2590800" cy="5029200"/>
          </a:xfrm>
          <a:prstGeom prst="rect">
            <a:avLst/>
          </a:prstGeom>
        </p:spPr>
        <p:txBody>
          <a:bodyPr anchor="t" bIns="45720" lIns="91440" numCol="1" rIns="91440" tIns="45720" wrap="square"/>
          <a:lstStyle>
            <a:lvl1pPr algn="ctr" marL="0">
              <a:buNone/>
              <a:defRPr dirty="0" lang="en-US" smtClean="0"/>
            </a:lvl1pPr>
            <a:lvl2pPr algn="ctr" marL="457200">
              <a:buNone/>
              <a:defRPr dirty="0" lang="en-US" smtClean="0"/>
            </a:lvl2pPr>
            <a:lvl3pPr algn="ctr" marL="914400">
              <a:buNone/>
              <a:defRPr dirty="0" lang="en-US" smtClean="0"/>
            </a:lvl3pPr>
            <a:lvl4pPr algn="ctr" marL="1371600">
              <a:buNone/>
              <a:defRPr dirty="0" lang="en-US" smtClean="0"/>
            </a:lvl4pPr>
            <a:lvl5pPr algn="ctr" marL="1828800">
              <a:buNone/>
              <a:defRPr dirty="0" lang="en-US" smtClean="0"/>
            </a:lvl5pPr>
          </a:lstStyle>
          <a:p>
            <a:pPr marL="0"/>
            <a:r>
              <a:rPr dirty="0" lang="en-US" smtClean="0" sz="4000">
                <a:solidFill>
                  <a:srgbClr val="000000"/>
                </a:solidFill>
              </a:rPr>
              <a:t>A series of rulers from the same family</a:t>
            </a:r>
          </a:p>
          <a:p>
            <a:pPr marL="0"/>
            <a:endParaRPr dirty="0" lang="en-US" smtClean="0" sz="4000">
              <a:solidFill>
                <a:srgbClr val="000000"/>
              </a:solidFill>
            </a:endParaRPr>
          </a:p>
        </p:txBody>
      </p:sp>
      <p:pic>
        <p:nvPicPr>
          <p:cNvPr id="29" name="Picture 29"/>
          <p:cNvPicPr>
            <a:picLocks noChangeAspect="1"/>
          </p:cNvPicPr>
          <p:nvPr/>
        </p:nvPicPr>
        <p:blipFill>
          <a:blip r:embed="rId2"/>
          <a:stretch/>
        </p:blipFill>
        <p:spPr>
          <a:xfrm>
            <a:off x="381000" y="228600"/>
            <a:ext cx="5283200" cy="3962400"/>
          </a:xfrm>
          <a:prstGeom prst="rect">
            <a:avLst/>
          </a:prstGeom>
          <a:noFill/>
          <a:ln>
            <a:noFill/>
          </a:ln>
        </p:spPr>
      </p:pic>
      <p:pic>
        <p:nvPicPr>
          <p:cNvPr id="31" name="Picture 31"/>
          <p:cNvPicPr>
            <a:picLocks noChangeAspect="1"/>
          </p:cNvPicPr>
          <p:nvPr/>
        </p:nvPicPr>
        <p:blipFill>
          <a:blip r:embed="rId3"/>
          <a:stretch/>
        </p:blipFill>
        <p:spPr>
          <a:xfrm>
            <a:off x="381000" y="4724400"/>
            <a:ext cx="5741987" cy="1206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33"/>
          <p:cNvSpPr>
            <a:spLocks/>
          </p:cNvSpPr>
          <p:nvPr>
            <p:ph type="ctrTitle"/>
          </p:nvPr>
        </p:nvSpPr>
        <p:spPr>
          <a:xfrm>
            <a:off x="5029200" y="228600"/>
            <a:ext cx="3429000" cy="914400"/>
          </a:xfrm>
          <a:prstGeom prst="rect">
            <a:avLst/>
          </a:prstGeom>
        </p:spPr>
        <p:txBody>
          <a:bodyPr anchor="ctr" bIns="45720" lIns="91440" numCol="1" rIns="91440" tIns="45720" wrap="square"/>
          <a:lstStyle>
            <a:lvl1pPr>
              <a:defRPr dirty="0" lang="en-US" smtClean="0"/>
            </a:lvl1pPr>
          </a:lstStyle>
          <a:p>
            <a:pPr/>
            <a:r>
              <a:rPr b="1" dirty="0" lang="en-US" smtClean="0" sz="5400"/>
              <a:t>Old Kingdom</a:t>
            </a:r>
            <a:r>
              <a:rPr dirty="0" lang="en-US" smtClean="0" sz="5400"/>
              <a:t/>
            </a:r>
            <a:br>
              <a:rPr dirty="0" lang="en-US" smtClean="0" sz="5400"/>
            </a:br>
          </a:p>
        </p:txBody>
      </p:sp>
      <p:sp>
        <p:nvSpPr>
          <p:cNvPr id="34" name="Text Box 34"/>
          <p:cNvSpPr>
            <a:spLocks/>
          </p:cNvSpPr>
          <p:nvPr>
            <p:ph type="subTitle"/>
          </p:nvPr>
        </p:nvSpPr>
        <p:spPr>
          <a:xfrm>
            <a:off x="5867400" y="1447800"/>
            <a:ext cx="2590800" cy="5029200"/>
          </a:xfrm>
          <a:prstGeom prst="rect">
            <a:avLst/>
          </a:prstGeom>
        </p:spPr>
        <p:txBody>
          <a:bodyPr anchor="t" bIns="45720" lIns="91440" numCol="1" rIns="91440" tIns="45720" wrap="square"/>
          <a:lstStyle>
            <a:lvl1pPr algn="ctr" marL="0">
              <a:buNone/>
              <a:defRPr dirty="0" lang="en-US" smtClean="0"/>
            </a:lvl1pPr>
            <a:lvl2pPr algn="ctr" marL="457200">
              <a:buNone/>
              <a:defRPr dirty="0" lang="en-US" smtClean="0"/>
            </a:lvl2pPr>
            <a:lvl3pPr algn="ctr" marL="914400">
              <a:buNone/>
              <a:defRPr dirty="0" lang="en-US" smtClean="0"/>
            </a:lvl3pPr>
            <a:lvl4pPr algn="ctr" marL="1371600">
              <a:buNone/>
              <a:defRPr dirty="0" lang="en-US" smtClean="0"/>
            </a:lvl4pPr>
            <a:lvl5pPr algn="ctr" marL="1828800">
              <a:buNone/>
              <a:defRPr dirty="0" lang="en-US" smtClean="0"/>
            </a:lvl5pPr>
          </a:lstStyle>
          <a:p>
            <a:pPr marL="0">
              <a:lnSpc>
                <a:spcPct val="90000"/>
              </a:lnSpc>
            </a:pPr>
            <a:r>
              <a:rPr dirty="0" lang="en-US" smtClean="0" sz="3000">
                <a:solidFill>
                  <a:srgbClr val="000000"/>
                </a:solidFill>
              </a:rPr>
              <a:t>A period of Egyptian history that lasted from 2700 BC- 2200 BC when Egypt attained its first continuous peak of civilization in complexity and achievement </a:t>
            </a:r>
          </a:p>
          <a:p>
            <a:pPr marL="0">
              <a:lnSpc>
                <a:spcPct val="90000"/>
              </a:lnSpc>
            </a:pPr>
            <a:endParaRPr dirty="0" lang="en-US" smtClean="0" sz="3000">
              <a:solidFill>
                <a:srgbClr val="000000"/>
              </a:solidFill>
            </a:endParaRPr>
          </a:p>
        </p:txBody>
      </p:sp>
      <p:pic>
        <p:nvPicPr>
          <p:cNvPr id="35" name="Picture 35"/>
          <p:cNvPicPr>
            <a:picLocks noChangeAspect="1"/>
          </p:cNvPicPr>
          <p:nvPr/>
        </p:nvPicPr>
        <p:blipFill>
          <a:blip r:embed="rId2"/>
          <a:stretch/>
        </p:blipFill>
        <p:spPr>
          <a:xfrm>
            <a:off x="190500" y="228600"/>
            <a:ext cx="2921000" cy="3556000"/>
          </a:xfrm>
          <a:prstGeom prst="rect">
            <a:avLst/>
          </a:prstGeom>
          <a:noFill/>
          <a:ln>
            <a:noFill/>
          </a:ln>
        </p:spPr>
      </p:pic>
      <p:pic>
        <p:nvPicPr>
          <p:cNvPr id="37" name="Picture 37"/>
          <p:cNvPicPr>
            <a:picLocks noChangeAspect="1"/>
          </p:cNvPicPr>
          <p:nvPr/>
        </p:nvPicPr>
        <p:blipFill>
          <a:blip r:embed="rId3"/>
          <a:stretch/>
        </p:blipFill>
        <p:spPr>
          <a:xfrm>
            <a:off x="914400" y="3784600"/>
            <a:ext cx="3810000" cy="2857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39"/>
          <p:cNvSpPr>
            <a:spLocks/>
          </p:cNvSpPr>
          <p:nvPr>
            <p:ph type="ctrTitle"/>
          </p:nvPr>
        </p:nvSpPr>
        <p:spPr>
          <a:xfrm>
            <a:off x="5486400" y="228600"/>
            <a:ext cx="2971800" cy="914400"/>
          </a:xfrm>
          <a:prstGeom prst="rect">
            <a:avLst/>
          </a:prstGeom>
        </p:spPr>
        <p:txBody>
          <a:bodyPr anchor="ctr" bIns="45720" lIns="91440" numCol="1" rIns="91440" tIns="45720" wrap="square"/>
          <a:lstStyle>
            <a:lvl1pPr>
              <a:defRPr dirty="0" lang="en-US" smtClean="0"/>
            </a:lvl1pPr>
          </a:lstStyle>
          <a:p>
            <a:pPr/>
            <a:r>
              <a:rPr b="1" dirty="0" lang="en-US" smtClean="0" sz="5400"/>
              <a:t>Sphinxes</a:t>
            </a:r>
            <a:r>
              <a:rPr dirty="0" lang="en-US" smtClean="0" sz="5400"/>
              <a:t> </a:t>
            </a:r>
          </a:p>
        </p:txBody>
      </p:sp>
      <p:sp>
        <p:nvSpPr>
          <p:cNvPr id="40" name="Text Box 40"/>
          <p:cNvSpPr>
            <a:spLocks/>
          </p:cNvSpPr>
          <p:nvPr>
            <p:ph type="subTitle"/>
          </p:nvPr>
        </p:nvSpPr>
        <p:spPr>
          <a:xfrm>
            <a:off x="5867400" y="1447800"/>
            <a:ext cx="2590800" cy="5029200"/>
          </a:xfrm>
          <a:prstGeom prst="rect">
            <a:avLst/>
          </a:prstGeom>
        </p:spPr>
        <p:txBody>
          <a:bodyPr anchor="t" bIns="45720" lIns="91440" numCol="1" rIns="91440" tIns="45720" wrap="square"/>
          <a:lstStyle>
            <a:lvl1pPr algn="ctr" marL="0">
              <a:buNone/>
              <a:defRPr dirty="0" lang="en-US" smtClean="0"/>
            </a:lvl1pPr>
            <a:lvl2pPr algn="ctr" marL="457200">
              <a:buNone/>
              <a:defRPr dirty="0" lang="en-US" smtClean="0"/>
            </a:lvl2pPr>
            <a:lvl3pPr algn="ctr" marL="914400">
              <a:buNone/>
              <a:defRPr dirty="0" lang="en-US" smtClean="0"/>
            </a:lvl3pPr>
            <a:lvl4pPr algn="ctr" marL="1371600">
              <a:buNone/>
              <a:defRPr dirty="0" lang="en-US" smtClean="0"/>
            </a:lvl4pPr>
            <a:lvl5pPr algn="ctr" marL="1828800">
              <a:buNone/>
              <a:defRPr dirty="0" lang="en-US" smtClean="0"/>
            </a:lvl5pPr>
          </a:lstStyle>
          <a:p>
            <a:pPr marL="0">
              <a:lnSpc>
                <a:spcPct val="90000"/>
              </a:lnSpc>
            </a:pPr>
            <a:r>
              <a:rPr dirty="0" lang="en-US" smtClean="0" sz="3700">
                <a:solidFill>
                  <a:srgbClr val="000000"/>
                </a:solidFill>
              </a:rPr>
              <a:t>Imaginary creatures with the bodies of lions and the heads of other animals or humans</a:t>
            </a:r>
          </a:p>
          <a:p>
            <a:pPr marL="0">
              <a:lnSpc>
                <a:spcPct val="90000"/>
              </a:lnSpc>
            </a:pPr>
            <a:endParaRPr dirty="0" lang="en-US" smtClean="0" sz="3700">
              <a:solidFill>
                <a:srgbClr val="000000"/>
              </a:solidFill>
            </a:endParaRPr>
          </a:p>
        </p:txBody>
      </p:sp>
      <p:pic>
        <p:nvPicPr>
          <p:cNvPr id="41" name="Picture 41"/>
          <p:cNvPicPr>
            <a:picLocks noChangeAspect="1"/>
          </p:cNvPicPr>
          <p:nvPr/>
        </p:nvPicPr>
        <p:blipFill>
          <a:blip r:embed="rId2"/>
          <a:stretch/>
        </p:blipFill>
        <p:spPr>
          <a:xfrm>
            <a:off x="0" y="0"/>
            <a:ext cx="3956050" cy="4459287"/>
          </a:xfrm>
          <a:prstGeom prst="rect">
            <a:avLst/>
          </a:prstGeom>
          <a:noFill/>
          <a:ln>
            <a:noFill/>
          </a:ln>
        </p:spPr>
      </p:pic>
      <p:pic>
        <p:nvPicPr>
          <p:cNvPr id="43" name="Picture 43"/>
          <p:cNvPicPr>
            <a:picLocks noChangeAspect="1"/>
          </p:cNvPicPr>
          <p:nvPr/>
        </p:nvPicPr>
        <p:blipFill>
          <a:blip r:embed="rId3"/>
          <a:stretch/>
        </p:blipFill>
        <p:spPr>
          <a:xfrm>
            <a:off x="0" y="3802062"/>
            <a:ext cx="4451350" cy="30559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45"/>
          <p:cNvSpPr>
            <a:spLocks/>
          </p:cNvSpPr>
          <p:nvPr>
            <p:ph type="ctrTitle"/>
          </p:nvPr>
        </p:nvSpPr>
        <p:spPr>
          <a:xfrm>
            <a:off x="4800600" y="228600"/>
            <a:ext cx="4343400" cy="914400"/>
          </a:xfrm>
          <a:prstGeom prst="rect">
            <a:avLst/>
          </a:prstGeom>
        </p:spPr>
        <p:txBody>
          <a:bodyPr anchor="ctr" bIns="45720" lIns="91440" numCol="1" rIns="91440" tIns="45720" wrap="square"/>
          <a:lstStyle>
            <a:lvl1pPr>
              <a:defRPr dirty="0" lang="en-US" smtClean="0"/>
            </a:lvl1pPr>
          </a:lstStyle>
          <a:p>
            <a:pPr/>
            <a:r>
              <a:rPr b="1" dirty="0" lang="en-US" smtClean="0" sz="5400"/>
              <a:t>Middle Kingdom</a:t>
            </a:r>
          </a:p>
        </p:txBody>
      </p:sp>
      <p:sp>
        <p:nvSpPr>
          <p:cNvPr id="46" name="Text Box 46"/>
          <p:cNvSpPr>
            <a:spLocks/>
          </p:cNvSpPr>
          <p:nvPr>
            <p:ph type="subTitle"/>
          </p:nvPr>
        </p:nvSpPr>
        <p:spPr>
          <a:xfrm>
            <a:off x="5867400" y="1447800"/>
            <a:ext cx="2590800" cy="5029200"/>
          </a:xfrm>
          <a:prstGeom prst="rect">
            <a:avLst/>
          </a:prstGeom>
        </p:spPr>
        <p:txBody>
          <a:bodyPr anchor="t" bIns="45720" lIns="91440" numCol="1" rIns="91440" tIns="45720" wrap="square"/>
          <a:lstStyle>
            <a:lvl1pPr algn="ctr" marL="0">
              <a:buNone/>
              <a:defRPr dirty="0" lang="en-US" smtClean="0"/>
            </a:lvl1pPr>
            <a:lvl2pPr algn="ctr" marL="457200">
              <a:buNone/>
              <a:defRPr dirty="0" lang="en-US" smtClean="0"/>
            </a:lvl2pPr>
            <a:lvl3pPr algn="ctr" marL="914400">
              <a:buNone/>
              <a:defRPr dirty="0" lang="en-US" smtClean="0"/>
            </a:lvl3pPr>
            <a:lvl4pPr algn="ctr" marL="1371600">
              <a:buNone/>
              <a:defRPr dirty="0" lang="en-US" smtClean="0"/>
            </a:lvl4pPr>
            <a:lvl5pPr algn="ctr" marL="1828800">
              <a:buNone/>
              <a:defRPr dirty="0" lang="en-US" smtClean="0"/>
            </a:lvl5pPr>
          </a:lstStyle>
          <a:p>
            <a:pPr marL="0">
              <a:lnSpc>
                <a:spcPct val="80000"/>
              </a:lnSpc>
            </a:pPr>
            <a:r>
              <a:rPr dirty="0" lang="en-US" smtClean="0" sz="2800">
                <a:solidFill>
                  <a:srgbClr val="000000"/>
                </a:solidFill>
              </a:rPr>
              <a:t>A period of order and stability that lasted until about 1750 BC noted by the reuniting of Upper and Lower Egypt, setting the stage for a second great flowering of Egyptian culture</a:t>
            </a:r>
          </a:p>
          <a:p>
            <a:pPr marL="0">
              <a:lnSpc>
                <a:spcPct val="80000"/>
              </a:lnSpc>
            </a:pPr>
            <a:endParaRPr dirty="0" lang="en-US" smtClean="0" sz="2800">
              <a:solidFill>
                <a:srgbClr val="000000"/>
              </a:solidFill>
            </a:endParaRPr>
          </a:p>
          <a:p>
            <a:pPr marL="0">
              <a:lnSpc>
                <a:spcPct val="80000"/>
              </a:lnSpc>
            </a:pPr>
            <a:endParaRPr dirty="0" lang="en-US" smtClean="0" sz="2800">
              <a:solidFill>
                <a:srgbClr val="000000"/>
              </a:solidFill>
            </a:endParaRPr>
          </a:p>
        </p:txBody>
      </p:sp>
      <p:pic>
        <p:nvPicPr>
          <p:cNvPr id="47" name="Picture 47"/>
          <p:cNvPicPr>
            <a:picLocks noChangeAspect="1"/>
          </p:cNvPicPr>
          <p:nvPr/>
        </p:nvPicPr>
        <p:blipFill>
          <a:blip r:embed="rId2"/>
          <a:stretch/>
        </p:blipFill>
        <p:spPr>
          <a:xfrm>
            <a:off x="1397000" y="4133850"/>
            <a:ext cx="3575050" cy="2724150"/>
          </a:xfrm>
          <a:prstGeom prst="rect">
            <a:avLst/>
          </a:prstGeom>
          <a:noFill/>
          <a:ln>
            <a:noFill/>
          </a:ln>
        </p:spPr>
      </p:pic>
      <p:pic>
        <p:nvPicPr>
          <p:cNvPr id="49" name="Picture 49"/>
          <p:cNvPicPr>
            <a:picLocks noChangeAspect="1"/>
          </p:cNvPicPr>
          <p:nvPr/>
        </p:nvPicPr>
        <p:blipFill>
          <a:blip r:embed="rId3"/>
          <a:stretch/>
        </p:blipFill>
        <p:spPr>
          <a:xfrm>
            <a:off x="190500" y="228600"/>
            <a:ext cx="3390900" cy="4127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Box 51"/>
          <p:cNvSpPr>
            <a:spLocks/>
          </p:cNvSpPr>
          <p:nvPr>
            <p:ph type="ctrTitle"/>
          </p:nvPr>
        </p:nvSpPr>
        <p:spPr>
          <a:xfrm>
            <a:off x="5105400" y="228600"/>
            <a:ext cx="3657600" cy="914400"/>
          </a:xfrm>
          <a:prstGeom prst="rect">
            <a:avLst/>
          </a:prstGeom>
        </p:spPr>
        <p:txBody>
          <a:bodyPr anchor="ctr" bIns="45720" lIns="91440" numCol="1" rIns="91440" tIns="45720" wrap="square"/>
          <a:lstStyle>
            <a:lvl1pPr>
              <a:defRPr dirty="0" lang="en-US" smtClean="0"/>
            </a:lvl1pPr>
          </a:lstStyle>
          <a:p>
            <a:pPr/>
            <a:r>
              <a:rPr b="1" dirty="0" lang="en-US" smtClean="0" sz="5400"/>
              <a:t>New Kingdom</a:t>
            </a:r>
          </a:p>
        </p:txBody>
      </p:sp>
      <p:sp>
        <p:nvSpPr>
          <p:cNvPr id="52" name="Text Box 52"/>
          <p:cNvSpPr>
            <a:spLocks/>
          </p:cNvSpPr>
          <p:nvPr>
            <p:ph type="subTitle"/>
          </p:nvPr>
        </p:nvSpPr>
        <p:spPr>
          <a:xfrm>
            <a:off x="5867400" y="1447800"/>
            <a:ext cx="2895600" cy="5181600"/>
          </a:xfrm>
          <a:prstGeom prst="rect">
            <a:avLst/>
          </a:prstGeom>
        </p:spPr>
        <p:txBody>
          <a:bodyPr anchor="t" bIns="45720" lIns="91440" numCol="1" rIns="91440" tIns="45720" wrap="square"/>
          <a:lstStyle>
            <a:lvl1pPr algn="ctr" marL="0">
              <a:buNone/>
              <a:defRPr dirty="0" lang="en-US" smtClean="0"/>
            </a:lvl1pPr>
            <a:lvl2pPr algn="ctr" marL="457200">
              <a:buNone/>
              <a:defRPr dirty="0" lang="en-US" smtClean="0"/>
            </a:lvl2pPr>
            <a:lvl3pPr algn="ctr" marL="914400">
              <a:buNone/>
              <a:defRPr dirty="0" lang="en-US" smtClean="0"/>
            </a:lvl3pPr>
            <a:lvl4pPr algn="ctr" marL="1371600">
              <a:buNone/>
              <a:defRPr dirty="0" lang="en-US" smtClean="0"/>
            </a:lvl4pPr>
            <a:lvl5pPr algn="ctr" marL="1828800">
              <a:buNone/>
              <a:defRPr dirty="0" lang="en-US" smtClean="0"/>
            </a:lvl5pPr>
          </a:lstStyle>
          <a:p>
            <a:pPr marL="0">
              <a:lnSpc>
                <a:spcPct val="80000"/>
              </a:lnSpc>
            </a:pPr>
            <a:r>
              <a:rPr dirty="0" lang="en-US" smtClean="0" sz="2800">
                <a:solidFill>
                  <a:srgbClr val="000000"/>
                </a:solidFill>
              </a:rPr>
              <a:t>The period during which Egypt reached the height of its power and glory.. with which most of us are familiar because of the famous Pharaohs who reigned during this era including King Tut.</a:t>
            </a:r>
          </a:p>
          <a:p>
            <a:pPr marL="0">
              <a:lnSpc>
                <a:spcPct val="80000"/>
              </a:lnSpc>
            </a:pPr>
            <a:endParaRPr dirty="0" lang="en-US" smtClean="0" sz="2800">
              <a:solidFill>
                <a:srgbClr val="000000"/>
              </a:solidFill>
            </a:endParaRPr>
          </a:p>
        </p:txBody>
      </p:sp>
      <p:pic>
        <p:nvPicPr>
          <p:cNvPr id="53" name="Picture 53"/>
          <p:cNvPicPr>
            <a:picLocks noChangeAspect="1"/>
          </p:cNvPicPr>
          <p:nvPr/>
        </p:nvPicPr>
        <p:blipFill>
          <a:blip r:embed="rId2"/>
          <a:stretch/>
        </p:blipFill>
        <p:spPr>
          <a:xfrm>
            <a:off x="0" y="228600"/>
            <a:ext cx="3667125" cy="3914775"/>
          </a:xfrm>
          <a:prstGeom prst="rect">
            <a:avLst/>
          </a:prstGeom>
          <a:noFill/>
          <a:ln>
            <a:noFill/>
          </a:ln>
        </p:spPr>
      </p:pic>
      <p:pic>
        <p:nvPicPr>
          <p:cNvPr id="55" name="Picture 55"/>
          <p:cNvPicPr>
            <a:picLocks noChangeAspect="1"/>
          </p:cNvPicPr>
          <p:nvPr/>
        </p:nvPicPr>
        <p:blipFill>
          <a:blip r:embed="rId3"/>
          <a:stretch/>
        </p:blipFill>
        <p:spPr>
          <a:xfrm>
            <a:off x="2438400" y="3771900"/>
            <a:ext cx="3429000" cy="3086100"/>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Office">
      <a:dk1>
        <a:srgbClr val="000000"/>
      </a:dk1>
      <a:lt1>
        <a:srgbClr val="FFFFFF"/>
      </a:lt1>
      <a:dk2>
        <a:srgbClr val="1F497D"/>
      </a:dk2>
      <a:lt2>
        <a:srgbClr val="EEECE1"/>
      </a:lt2>
      <a:accent1>
        <a:srgbClr val="4F81BD"/>
      </a:accent1>
      <a:accent2>
        <a:srgbClr val="C0504D"/>
      </a:accent2>
      <a:accent3>
        <a:srgbClr val="FFFFFF"/>
      </a:accent3>
      <a:accent4>
        <a:srgbClr val="4F81BD"/>
      </a:accent4>
      <a:accent5>
        <a:srgbClr val="C0504D"/>
      </a:accent5>
      <a:accent6>
        <a:srgbClr val="FFFFFF"/>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accent1="accent1" accent2="accent2" accent3="accent3" accent4="accent4" accent5="accent5" accent6="accent6" bg1="lt1" bg2="lt2" folHlink="folHlink" hlink="hlink" tx1="dk1" tx2="dk2"/>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accent1="accent1" accent2="accent2" accent3="accent3" accent4="accent4" accent5="accent5" accent6="accent6" bg1="lt1" bg2="lt2" folHlink="folHlink" hlink="hlink" tx1="dk1" tx2="dk2"/>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accent1="accent1" accent2="accent2" accent3="accent3" accent4="accent4" accent5="accent5" accent6="accent6" bg1="lt1" bg2="lt2" folHlink="folHlink" hlink="hlink" tx1="dk1" tx2="dk2"/>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accent1="accent1" accent2="accent2" accent3="accent3" accent4="accent4" accent5="accent5" accent6="accent6" bg1="lt1" bg2="lt2" folHlink="folHlink" hlink="hlink" tx1="dk1" tx2="dk2"/>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accent1="accent1" accent2="accent2" accent3="accent3" accent4="accent4" accent5="accent5" accent6="accent6" bg1="lt1" bg2="lt2" folHlink="folHlink" hlink="hlink" tx1="dk1" tx2="dk2"/>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accent1="accent1" accent2="accent2" accent3="accent3" accent4="accent4" accent5="accent5" accent6="accent6" bg1="dk2" bg2="dk1" folHlink="folHlink" hlink="hlink" tx1="lt1" tx2="lt2"/>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accent1="accent1" accent2="accent2" accent3="accent3" accent4="accent4" accent5="accent5" accent6="accent6" bg1="dk2" bg2="dk1" folHlink="folHlink" hlink="hlink" tx1="lt1" tx2="lt2"/>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accent1="accent1" accent2="accent2" accent3="accent3" accent4="accent4" accent5="accent5" accent6="accent6" bg1="dk2" bg2="dk1" folHlink="folHlink" hlink="hlink" tx1="lt1" tx2="lt2"/>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accent1="accent1" accent2="accent2" accent3="accent3" accent4="accent4" accent5="accent5" accent6="accent6" bg1="dk2" bg2="dk1" folHlink="folHlink" hlink="hlink" tx1="lt1" tx2="lt2"/>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accent1="accent1" accent2="accent2" accent3="accent3" accent4="accent4" accent5="accent5" accent6="accent6" bg1="dk2" bg2="dk1" folHlink="folHlink" hlink="hlink" tx1="lt1" tx2="lt2"/>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accent1="accent1" accent2="accent2" accent3="accent3" accent4="accent4" accent5="accent5" accent6="accent6" bg1="dk2" bg2="dk1" folHlink="folHlink" hlink="hlink" tx1="lt1" tx2="lt2"/>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accent1="accent1" accent2="accent2" accent3="accent3" accent4="accent4" accent5="accent5" accent6="accent6" bg1="dk2" bg2="dk1" folHlink="folHlink" hlink="hlink" tx1="lt1" tx2="lt2"/>
    </a:extraClrScheme>
  </a:extraClrSchemeLst>
</a:theme>
</file>

<file path=docProps/app.xml><?xml version="1.0" encoding="utf-8"?>
<Properties xmlns="http://schemas.openxmlformats.org/officeDocument/2006/extended-properties" xmlns:vt="http://schemas.openxmlformats.org/officeDocument/2006/docPropsVTypes">
  <Words>304</Words>
  <Paragraphs>38</Paragraphs>
  <Slides>19</Slides>
  <Notes>0</Notes>
  <TotalTime>0</TotalTime>
  <HiddenSlides>0</HiddenSlides>
  <ScaleCrop>false</ScaleCrop>
  <HyperlinksChanged>false</HyperlinksChanged>
  <Application>Microsoft Macintosh PowerPoint</Application>
  <PresentationFormat/>
</Properties>
</file>