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19177-520A-441F-A1E5-8AC49FDF4513}" type="datetimeFigureOut">
              <a:rPr lang="en-US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17575-7A5F-422A-96F4-AA5D430C3D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5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8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8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0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2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17575-7A5F-422A-96F4-AA5D430C3D1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Early Humans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9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50" y="2286000"/>
            <a:ext cx="10179050" cy="411202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A</a:t>
            </a:r>
            <a:r>
              <a:rPr lang="en-US" sz="2800" dirty="0">
                <a:solidFill>
                  <a:srgbClr val="FF3300"/>
                </a:solidFill>
                <a:latin typeface="Times New Roman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Understanding</a:t>
            </a:r>
            <a:r>
              <a:rPr lang="en-US" sz="2800" dirty="0">
                <a:solidFill>
                  <a:srgbClr val="FF3300"/>
                </a:solidFill>
                <a:latin typeface="Times New Roman" charset="0"/>
              </a:rPr>
              <a:t> Important Terms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in the Science of searching for Human Origins</a:t>
            </a:r>
          </a:p>
          <a:p>
            <a:r>
              <a:rPr lang="en-US" sz="2800" u="sng" dirty="0">
                <a:solidFill>
                  <a:srgbClr val="FF3300"/>
                </a:solidFill>
                <a:latin typeface="Times New Roman" charset="0"/>
              </a:rPr>
              <a:t>1. prehistory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– before human’s began recording past events</a:t>
            </a:r>
          </a:p>
          <a:p>
            <a:r>
              <a:rPr lang="en-US" sz="2800" u="sng" dirty="0">
                <a:solidFill>
                  <a:srgbClr val="FF3300"/>
                </a:solidFill>
                <a:latin typeface="Times New Roman" charset="0"/>
              </a:rPr>
              <a:t>2. archaeologists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– scientists who learn about early humans by excavating and studying the traces of early human settlements.</a:t>
            </a:r>
          </a:p>
          <a:p>
            <a:r>
              <a:rPr lang="en-US" sz="2800" u="sng" dirty="0">
                <a:solidFill>
                  <a:srgbClr val="FF3300"/>
                </a:solidFill>
                <a:latin typeface="Times New Roman" charset="0"/>
              </a:rPr>
              <a:t>3. artifacts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– remains such as tools, jewelry, and other human-made objects.</a:t>
            </a:r>
          </a:p>
          <a:p>
            <a:r>
              <a:rPr lang="en-US" sz="2800" u="sng" dirty="0">
                <a:solidFill>
                  <a:srgbClr val="FF3300"/>
                </a:solidFill>
                <a:latin typeface="Times New Roman" charset="0"/>
              </a:rPr>
              <a:t>culture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– a people’s unique way of life.</a:t>
            </a:r>
          </a:p>
          <a:p>
            <a:endParaRPr lang="en-US" dirty="0">
              <a:solidFill>
                <a:srgbClr val="000000"/>
              </a:solidFill>
              <a:latin typeface="Times New Roman" charset="0"/>
            </a:endParaRPr>
          </a:p>
          <a:p>
            <a:r>
              <a:rPr lang="en-US" sz="2800" i="1" dirty="0">
                <a:solidFill>
                  <a:srgbClr val="996633"/>
                </a:solidFill>
                <a:latin typeface="Times New Roman" charset="0"/>
              </a:rPr>
              <a:t>-ology</a:t>
            </a:r>
            <a:r>
              <a:rPr lang="en-US" sz="2800" dirty="0">
                <a:solidFill>
                  <a:srgbClr val="996633"/>
                </a:solidFill>
                <a:latin typeface="Times New Roman" charset="0"/>
              </a:rPr>
              <a:t> = the study of</a:t>
            </a:r>
          </a:p>
          <a:p>
            <a:r>
              <a:rPr lang="en-US" sz="2800" i="1" dirty="0">
                <a:solidFill>
                  <a:srgbClr val="996633"/>
                </a:solidFill>
                <a:latin typeface="Times New Roman" charset="0"/>
              </a:rPr>
              <a:t>   Archae</a:t>
            </a:r>
            <a:r>
              <a:rPr lang="en-US" sz="2800" dirty="0">
                <a:solidFill>
                  <a:srgbClr val="996633"/>
                </a:solidFill>
                <a:latin typeface="Times New Roman" charset="0"/>
              </a:rPr>
              <a:t> = old things</a:t>
            </a:r>
          </a:p>
          <a:p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charset="0"/>
              </a:rPr>
              <a:t>Fossils</a:t>
            </a:r>
            <a:r>
              <a:rPr lang="en-US" sz="3200" b="1" dirty="0">
                <a:solidFill>
                  <a:srgbClr val="FFFFFF"/>
                </a:solidFill>
                <a:latin typeface="Times New Roman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charset="0"/>
              </a:rPr>
              <a:t>are remains of living things (plants, animals, people), not of things that were made. 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charset="0"/>
              </a:rPr>
              <a:t>Artifacts</a:t>
            </a:r>
            <a:r>
              <a:rPr lang="en-US" sz="3200" dirty="0">
                <a:solidFill>
                  <a:srgbClr val="FFFFFF"/>
                </a:solidFill>
                <a:latin typeface="Times New Roman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</a:rPr>
              <a:t>are remains of things that were made, not the remains of living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archaeology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50" y="1474403"/>
            <a:ext cx="10179050" cy="44056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A "</a:t>
            </a:r>
            <a:r>
              <a:rPr lang="en-US" dirty="0">
                <a:solidFill>
                  <a:srgbClr val="CC3300"/>
                </a:solidFill>
                <a:latin typeface="Times New Roman" charset="0"/>
              </a:rPr>
              <a:t>site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" is a place archaeologists wish to explore.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How do archaeologists find sites to explore?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1. They think about what people need to stay alive. Some of those things include access to clean drinking water, a protected place to live, and easy access to trade routes. With this 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in mind, archaeologists look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for remains of civilizations along the banks of rivers and streams. </a:t>
            </a:r>
          </a:p>
          <a:p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955" y="3910389"/>
            <a:ext cx="3968503" cy="283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6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3 million years ago, our planet was teeming with life! </a:t>
            </a:r>
          </a:p>
          <a:p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It was during this time that the higher primates, including apes and early man, first appeared. </a:t>
            </a:r>
          </a:p>
          <a:p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There was a difference between apes and man. Early human-like hominids could stand upright. Apes could not.</a:t>
            </a:r>
          </a:p>
        </p:txBody>
      </p:sp>
    </p:spTree>
    <p:extLst>
      <p:ext uri="{BB962C8B-B14F-4D97-AF65-F5344CB8AC3E}">
        <p14:creationId xmlns:p14="http://schemas.microsoft.com/office/powerpoint/2010/main" val="349983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029" y="1233091"/>
            <a:ext cx="7250112" cy="50756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In 1974, a skeleton was found in Africa. The bones were those of a female, about 20 years old or so when she died. Scientists named her Lucy.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About 3 million years ago, when Lucy was alive, she was about 4 feet tall and weighed about 50 pounds. Scientists suspect that she fell into a lake or river and drowned.</a:t>
            </a:r>
          </a:p>
          <a:p>
            <a:r>
              <a:rPr lang="en-US" sz="2400" dirty="0">
                <a:solidFill>
                  <a:srgbClr val="663300"/>
                </a:solidFill>
                <a:latin typeface="Arial" charset="0"/>
              </a:rPr>
              <a:t>Scientists are like detectives. They can tell a great deal from a skeleton.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375" y="1495425"/>
            <a:ext cx="2485795" cy="433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6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 leaves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50" y="1322388"/>
            <a:ext cx="7607300" cy="5129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663300"/>
                </a:solidFill>
                <a:latin typeface="Arial" charset="0"/>
              </a:rPr>
              <a:t>About one million years ago, Upright Man began to slowly leave Africa. These early people began to populate the world. </a:t>
            </a:r>
          </a:p>
          <a:p>
            <a:r>
              <a:rPr lang="en-US" sz="2400" dirty="0">
                <a:solidFill>
                  <a:srgbClr val="663300"/>
                </a:solidFill>
                <a:latin typeface="Arial" charset="0"/>
              </a:rPr>
              <a:t>They did not need a boat. The Ice Age was here! They traveled across giant walkways of frozen ice, over what later would become vast rivers and seas.</a:t>
            </a:r>
          </a:p>
          <a:p>
            <a:r>
              <a:rPr lang="en-US" sz="2400" dirty="0">
                <a:solidFill>
                  <a:srgbClr val="663300"/>
                </a:solidFill>
                <a:latin typeface="Arial" charset="0"/>
              </a:rPr>
              <a:t>Scientists have found artifacts of their tools and weapons, which help us to understand how they lived, where they went, and how they got there.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678" y="1784801"/>
            <a:ext cx="27432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1797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TF00001242</Template>
  <TotalTime>0</TotalTime>
  <Words>434</Words>
  <Application>Microsoft Office PowerPoint</Application>
  <PresentationFormat>Custom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Badge</vt:lpstr>
      <vt:lpstr>The Early Humans</vt:lpstr>
      <vt:lpstr>early man</vt:lpstr>
      <vt:lpstr>Early man</vt:lpstr>
      <vt:lpstr>archaeology site</vt:lpstr>
      <vt:lpstr>first man</vt:lpstr>
      <vt:lpstr>lucy</vt:lpstr>
      <vt:lpstr>man leaves home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Kueter, Sydney</dc:creator>
  <cp:lastModifiedBy>Windows User</cp:lastModifiedBy>
  <cp:revision>4</cp:revision>
  <dcterms:created xsi:type="dcterms:W3CDTF">2015-02-11T21:48:33Z</dcterms:created>
  <dcterms:modified xsi:type="dcterms:W3CDTF">2015-10-19T19:06:45Z</dcterms:modified>
</cp:coreProperties>
</file>