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Relationship Id="rId4" Type="http://schemas.openxmlformats.org/officeDocument/2006/relationships/hyperlink" Target="http://www.pbslearningmedia.org/resource/ess05.sci.ess.earthsys.tectonic/tectonic-plates-earthquakes-and-volcano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Changing Earth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59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Tectonic Plates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550" y="1031875"/>
            <a:ext cx="54768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2197775" y="4775275"/>
            <a:ext cx="63747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http://www.pbslearningmedia.org/resource/ess05.sci.ess.earthsys.tectonic/tectonic-plates-earthquakes-and-volcanoes/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Earth’s Internal Forces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Tectonic Plate Movement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Earthquakes</a:t>
            </a:r>
          </a:p>
          <a:p>
            <a:pPr indent="-419100" lvl="0" marL="45720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Volcanoes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000" y="2002175"/>
            <a:ext cx="5202000" cy="264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Earth’s External Forces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Mechanical Weathering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Chemical Weathering</a:t>
            </a:r>
          </a:p>
          <a:p>
            <a:pPr indent="-419100" lvl="0" marL="45720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Erosion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775" y="1921624"/>
            <a:ext cx="3982574" cy="26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Earth’s Layers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4096"/>
            <a:ext cx="5300476" cy="32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2175" y="1522857"/>
            <a:ext cx="3220125" cy="2254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Earth’s Layers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Atmosphere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Layer of gases including the oxygen we need to breath.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Crust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Most thin layer and contains the ocean floor and the continents.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Mantle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1,330 miles think of how jelly like liquid- magma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Outer Core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Made of hot liquid metals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Inner Core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Hot, solid ball of iron and nickel. The temperature can be up to 12,000℉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098" y="1603112"/>
            <a:ext cx="2904475" cy="193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Tectonic Plate Movement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637" y="1075974"/>
            <a:ext cx="5870736" cy="35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Divergent Plate Movement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600" y="1152475"/>
            <a:ext cx="4962799" cy="382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Convergent Plate Movement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6136" y="1096150"/>
            <a:ext cx="449172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Transform Plate Movement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600" y="1152474"/>
            <a:ext cx="68328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