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image/wmf" Extension="wmf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5"/>
    <p:sldMasterId id="2147483661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pitchFamily="34" typeface="Arial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Arial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Arial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Arial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34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0E1AF10-C564-4B81-A9C4-955B3AEA58A8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</p:viewPr>
</file>

<file path=ppt/_rels/presentation.xml.rels><?xml version="1.0" encoding="UTF-8" standalone="yes"?><Relationships xmlns="http://schemas.openxmlformats.org/package/2006/relationships"><Relationship Id="rId39" Target="slides/slide33.xml" Type="http://schemas.openxmlformats.org/officeDocument/2006/relationships/slide"/><Relationship Id="rId38" Target="slides/slide32.xml" Type="http://schemas.openxmlformats.org/officeDocument/2006/relationships/slide"/><Relationship Id="rId37" Target="slides/slide31.xml" Type="http://schemas.openxmlformats.org/officeDocument/2006/relationships/slide"/><Relationship Id="rId36" Target="slides/slide30.xml" Type="http://schemas.openxmlformats.org/officeDocument/2006/relationships/slide"/><Relationship Id="rId35" Target="slides/slide29.xml" Type="http://schemas.openxmlformats.org/officeDocument/2006/relationships/slide"/><Relationship Id="rId34" Target="slides/slide28.xml" Type="http://schemas.openxmlformats.org/officeDocument/2006/relationships/slide"/><Relationship Id="rId33" Target="slides/slide27.xml" Type="http://schemas.openxmlformats.org/officeDocument/2006/relationships/slide"/><Relationship Id="rId32" Target="slides/slide26.xml" Type="http://schemas.openxmlformats.org/officeDocument/2006/relationships/slide"/><Relationship Id="rId31" Target="slides/slide25.xml" Type="http://schemas.openxmlformats.org/officeDocument/2006/relationships/slide"/><Relationship Id="rId30" Target="slides/slide24.xml" Type="http://schemas.openxmlformats.org/officeDocument/2006/relationships/slide"/><Relationship Id="rId27" Target="slides/slide21.xml" Type="http://schemas.openxmlformats.org/officeDocument/2006/relationships/slide"/><Relationship Id="rId26" Target="slides/slide20.xml" Type="http://schemas.openxmlformats.org/officeDocument/2006/relationships/slide"/><Relationship Id="rId25" Target="slides/slide19.xml" Type="http://schemas.openxmlformats.org/officeDocument/2006/relationships/slide"/><Relationship Id="rId24" Target="slides/slide18.xml" Type="http://schemas.openxmlformats.org/officeDocument/2006/relationships/slide"/><Relationship Id="rId21" Target="slides/slide15.xml" Type="http://schemas.openxmlformats.org/officeDocument/2006/relationships/slide"/><Relationship Id="rId19" Target="slides/slide13.xml" Type="http://schemas.openxmlformats.org/officeDocument/2006/relationships/slide"/><Relationship Id="rId20" Target="slides/slide14.xml" Type="http://schemas.openxmlformats.org/officeDocument/2006/relationships/slide"/><Relationship Id="rId18" Target="slides/slide12.xml" Type="http://schemas.openxmlformats.org/officeDocument/2006/relationships/slide"/><Relationship Id="rId17" Target="slides/slide11.xml" Type="http://schemas.openxmlformats.org/officeDocument/2006/relationships/slide"/><Relationship Id="rId16" Target="slides/slide10.xml" Type="http://schemas.openxmlformats.org/officeDocument/2006/relationships/slide"/><Relationship Id="rId15" Target="slides/slide9.xml" Type="http://schemas.openxmlformats.org/officeDocument/2006/relationships/slide"/><Relationship Id="rId14" Target="slides/slide8.xml" Type="http://schemas.openxmlformats.org/officeDocument/2006/relationships/slide"/><Relationship Id="rId44" Target="slides/slide38.xml" Type="http://schemas.openxmlformats.org/officeDocument/2006/relationships/slide"/><Relationship Id="rId13" Target="slides/slide7.xml" Type="http://schemas.openxmlformats.org/officeDocument/2006/relationships/slide"/><Relationship Id="rId43" Target="slides/slide37.xml" Type="http://schemas.openxmlformats.org/officeDocument/2006/relationships/slide"/><Relationship Id="rId12" Target="slides/slide6.xml" Type="http://schemas.openxmlformats.org/officeDocument/2006/relationships/slide"/><Relationship Id="rId42" Target="slides/slide36.xml" Type="http://schemas.openxmlformats.org/officeDocument/2006/relationships/slide"/><Relationship Id="rId11" Target="slides/slide5.xml" Type="http://schemas.openxmlformats.org/officeDocument/2006/relationships/slide"/><Relationship Id="rId41" Target="slides/slide3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40" Target="slides/slide34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slideMasters/slideMaster2.xml" Type="http://schemas.openxmlformats.org/officeDocument/2006/relationships/slide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3" Target="slides/slide17.xml" Type="http://schemas.openxmlformats.org/officeDocument/2006/relationships/slide"/><Relationship Id="rId29" Target="slides/slide23.xml" Type="http://schemas.openxmlformats.org/officeDocument/2006/relationships/slide"/><Relationship Id="rId2" Target="viewProps.xml" Type="http://schemas.openxmlformats.org/officeDocument/2006/relationships/viewProps"/><Relationship Id="rId22" Target="slides/slide16.xml" Type="http://schemas.openxmlformats.org/officeDocument/2006/relationships/slide"/><Relationship Id="rId28" Target="slides/slide22.xml" Type="http://schemas.openxmlformats.org/officeDocument/2006/relationships/slide"/><Relationship Id="rId1" Target="theme/theme2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2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3" Target="../slideLayouts/slideLayout12.xml" Type="http://schemas.openxmlformats.org/officeDocument/2006/relationships/slideLayout"/><Relationship Id="rId2" Target="../media/image8.pn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Group 1"/>
          <p:cNvGrpSpPr>
            <a:grpSpLocks/>
          </p:cNvGrpSpPr>
          <p:nvPr/>
        </p:nvGrpSpPr>
        <p:grpSpPr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" name="Group 3"/>
              <p:cNvGrpSpPr>
                <a:grpSpLocks/>
              </p:cNvGrpSpPr>
              <p:nvPr/>
            </p:nvGrpSpPr>
            <p:grpSpPr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" name="Text Box 4"/>
                <p:cNvSpPr>
                  <a:spLocks/>
                </p:cNvSpPr>
                <p:nvPr/>
              </p:nvSpPr>
              <p:spPr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5" name="Text Box 5"/>
                <p:cNvSpPr>
                  <a:spLocks/>
                </p:cNvSpPr>
                <p:nvPr/>
              </p:nvSpPr>
              <p:spPr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6" name="Text Box 6"/>
                <p:cNvSpPr>
                  <a:spLocks/>
                </p:cNvSpPr>
                <p:nvPr/>
              </p:nvSpPr>
              <p:spPr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  <p:sp>
              <p:nvSpPr>
                <p:cNvPr id="7" name="Text Box 7"/>
                <p:cNvSpPr>
                  <a:spLocks/>
                </p:cNvSpPr>
                <p:nvPr/>
              </p:nvSpPr>
              <p:spPr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8" name="Text Box 8"/>
                <p:cNvSpPr>
                  <a:spLocks/>
                </p:cNvSpPr>
                <p:nvPr/>
              </p:nvSpPr>
              <p:spPr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" name="Text Box 10"/>
                <p:cNvSpPr>
                  <a:spLocks/>
                </p:cNvSpPr>
                <p:nvPr/>
              </p:nvSpPr>
              <p:spPr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1" name="Text Box 11"/>
                <p:cNvSpPr>
                  <a:spLocks/>
                </p:cNvSpPr>
                <p:nvPr/>
              </p:nvSpPr>
              <p:spPr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12" name="Text Box 12"/>
                <p:cNvSpPr>
                  <a:spLocks/>
                </p:cNvSpPr>
                <p:nvPr/>
              </p:nvSpPr>
              <p:spPr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  <p:sp>
              <p:nvSpPr>
                <p:cNvPr id="13" name="Text Box 13"/>
                <p:cNvSpPr>
                  <a:spLocks/>
                </p:cNvSpPr>
                <p:nvPr/>
              </p:nvSpPr>
              <p:spPr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14" name="Text Box 14"/>
                <p:cNvSpPr>
                  <a:spLocks/>
                </p:cNvSpPr>
                <p:nvPr/>
              </p:nvSpPr>
              <p:spPr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</p:sp>
          </p:grpSp>
          <p:grpSp>
            <p:nvGrpSpPr>
              <p:cNvPr id="15" name="Group 15"/>
              <p:cNvGrpSpPr>
                <a:grpSpLocks/>
              </p:cNvGrpSpPr>
              <p:nvPr/>
            </p:nvGrpSpPr>
            <p:grpSpPr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6" name="Text Box 16"/>
                <p:cNvSpPr>
                  <a:spLocks/>
                </p:cNvSpPr>
                <p:nvPr/>
              </p:nvSpPr>
              <p:spPr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17" name="Text Box 17"/>
                <p:cNvSpPr>
                  <a:spLocks/>
                </p:cNvSpPr>
                <p:nvPr/>
              </p:nvSpPr>
              <p:spPr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18" name="Text Box 18"/>
                <p:cNvSpPr>
                  <a:spLocks/>
                </p:cNvSpPr>
                <p:nvPr/>
              </p:nvSpPr>
              <p:spPr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  <p:sp>
              <p:nvSpPr>
                <p:cNvPr id="19" name="Text Box 19"/>
                <p:cNvSpPr>
                  <a:spLocks/>
                </p:cNvSpPr>
                <p:nvPr/>
              </p:nvSpPr>
              <p:spPr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20" name="Text Box 20"/>
                <p:cNvSpPr>
                  <a:spLocks/>
                </p:cNvSpPr>
                <p:nvPr/>
              </p:nvSpPr>
              <p:spPr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</p:sp>
          </p:grpSp>
          <p:grpSp>
            <p:nvGrpSpPr>
              <p:cNvPr id="21" name="Group 21"/>
              <p:cNvGrpSpPr>
                <a:grpSpLocks/>
              </p:cNvGrpSpPr>
              <p:nvPr/>
            </p:nvGrpSpPr>
            <p:grpSpPr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22" name="Text Box 22"/>
                <p:cNvSpPr>
                  <a:spLocks/>
                </p:cNvSpPr>
                <p:nvPr/>
              </p:nvSpPr>
              <p:spPr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3" name="Text Box 23"/>
                <p:cNvSpPr>
                  <a:spLocks/>
                </p:cNvSpPr>
                <p:nvPr/>
              </p:nvSpPr>
              <p:spPr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24" name="Text Box 24"/>
                <p:cNvSpPr>
                  <a:spLocks/>
                </p:cNvSpPr>
                <p:nvPr/>
              </p:nvSpPr>
              <p:spPr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  <p:sp>
              <p:nvSpPr>
                <p:cNvPr id="25" name="Text Box 25"/>
                <p:cNvSpPr>
                  <a:spLocks/>
                </p:cNvSpPr>
                <p:nvPr/>
              </p:nvSpPr>
              <p:spPr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26" name="Text Box 26"/>
                <p:cNvSpPr>
                  <a:spLocks/>
                </p:cNvSpPr>
                <p:nvPr/>
              </p:nvSpPr>
              <p:spPr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</p:sp>
          </p:grpSp>
          <p:grpSp>
            <p:nvGrpSpPr>
              <p:cNvPr id="27" name="Group 27"/>
              <p:cNvGrpSpPr>
                <a:grpSpLocks/>
              </p:cNvGrpSpPr>
              <p:nvPr/>
            </p:nvGrpSpPr>
            <p:grpSpPr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28" name="Text Box 28"/>
                <p:cNvSpPr>
                  <a:spLocks/>
                </p:cNvSpPr>
                <p:nvPr/>
              </p:nvSpPr>
              <p:spPr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9" name="Text Box 29"/>
                <p:cNvSpPr>
                  <a:spLocks/>
                </p:cNvSpPr>
                <p:nvPr/>
              </p:nvSpPr>
              <p:spPr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30" name="Text Box 30"/>
                <p:cNvSpPr>
                  <a:spLocks/>
                </p:cNvSpPr>
                <p:nvPr/>
              </p:nvSpPr>
              <p:spPr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  <p:sp>
              <p:nvSpPr>
                <p:cNvPr id="31" name="Text Box 31"/>
                <p:cNvSpPr>
                  <a:spLocks/>
                </p:cNvSpPr>
                <p:nvPr/>
              </p:nvSpPr>
              <p:spPr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32" name="Text Box 32"/>
                <p:cNvSpPr>
                  <a:spLocks/>
                </p:cNvSpPr>
                <p:nvPr/>
              </p:nvSpPr>
              <p:spPr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3" name="Group 33"/>
            <p:cNvGrpSpPr>
              <a:grpSpLocks/>
            </p:cNvGrpSpPr>
            <p:nvPr/>
          </p:nvGrpSpPr>
          <p:grpSpPr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4" name="Group 34"/>
              <p:cNvGrpSpPr>
                <a:grpSpLocks/>
              </p:cNvGrpSpPr>
              <p:nvPr/>
            </p:nvGrpSpPr>
            <p:grpSpPr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5" name="Text Box 35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36" name="Text Box 36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37" name="Group 37"/>
              <p:cNvGrpSpPr>
                <a:grpSpLocks/>
              </p:cNvGrpSpPr>
              <p:nvPr/>
            </p:nvGrpSpPr>
            <p:grpSpPr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8" name="Text Box 38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39" name="Text Box 39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40" name="Group 40"/>
              <p:cNvGrpSpPr>
                <a:grpSpLocks/>
              </p:cNvGrpSpPr>
              <p:nvPr/>
            </p:nvGrpSpPr>
            <p:grpSpPr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1" name="Text Box 41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42" name="Text Box 42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43" name="Group 43"/>
              <p:cNvGrpSpPr>
                <a:grpSpLocks/>
              </p:cNvGrpSpPr>
              <p:nvPr/>
            </p:nvGrpSpPr>
            <p:grpSpPr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4" name="Text Box 44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45" name="Text Box 45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46" name="Group 46"/>
              <p:cNvGrpSpPr>
                <a:grpSpLocks/>
              </p:cNvGrpSpPr>
              <p:nvPr/>
            </p:nvGrpSpPr>
            <p:grpSpPr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7" name="Text Box 47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48" name="Text Box 48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49" name="Group 49"/>
              <p:cNvGrpSpPr>
                <a:grpSpLocks/>
              </p:cNvGrpSpPr>
              <p:nvPr/>
            </p:nvGrpSpPr>
            <p:grpSpPr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50" name="Text Box 50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51" name="Text Box 51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52" name="Group 52"/>
              <p:cNvGrpSpPr>
                <a:grpSpLocks/>
              </p:cNvGrpSpPr>
              <p:nvPr/>
            </p:nvGrpSpPr>
            <p:grpSpPr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53" name="Text Box 53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54" name="Text Box 54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55" name="Group 55"/>
              <p:cNvGrpSpPr>
                <a:grpSpLocks/>
              </p:cNvGrpSpPr>
              <p:nvPr/>
            </p:nvGrpSpPr>
            <p:grpSpPr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56" name="Text Box 56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57" name="Text Box 57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</p:grpSp>
      </p:grpSp>
      <p:sp>
        <p:nvSpPr>
          <p:cNvPr id="58" name="Text Box 58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59" name="Text Box 59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60" name="Text Box 60"/>
          <p:cNvSpPr>
            <a:spLocks/>
          </p:cNvSpPr>
          <p:nvPr>
            <p:ph idx="2" sz="half" type="dt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  <p:sp>
        <p:nvSpPr>
          <p:cNvPr id="61" name="Text Box 61"/>
          <p:cNvSpPr>
            <a:spLocks/>
          </p:cNvSpPr>
          <p:nvPr>
            <p:ph idx="3" sz="quarter" type="ftr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ctr"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  <p:sp>
        <p:nvSpPr>
          <p:cNvPr id="62" name="Text Box 62"/>
          <p:cNvSpPr>
            <a:spLocks/>
          </p:cNvSpPr>
          <p:nvPr>
            <p:ph idx="4" sz="quarter" type="sldNum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r"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2"/>
          </a:solidFill>
          <a:latin charset="0" pitchFamily="34" typeface="Arial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SzPct val="80000"/>
        <a:buChar char="•"/>
        <a:defRPr b="0" baseline="0" dirty="0" i="0" lang="en-US" smtClean="0" sz="3200" u="none">
          <a:solidFill>
            <a:schemeClr val="tx1"/>
          </a:solidFill>
          <a:latin charset="0" pitchFamily="34" typeface="Arial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l"/>
        <a:defRPr b="0" dirty="0" i="0" lang="en-US" smtClean="0" sz="2800" u="none">
          <a:solidFill>
            <a:schemeClr val="tx1"/>
          </a:solidFill>
          <a:latin charset="0" pitchFamily="34" typeface="Arial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5000"/>
        <a:buFont charset="2" pitchFamily="2" typeface="Wingdings"/>
        <a:buChar char="l"/>
        <a:defRPr b="0" dirty="0" i="0" lang="en-US" smtClean="0" sz="2400" u="none">
          <a:solidFill>
            <a:schemeClr val="tx1"/>
          </a:solidFill>
          <a:latin charset="0" pitchFamily="34" typeface="Arial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charset="2" pitchFamily="2" typeface="Wingdings"/>
        <a:buChar char="l"/>
        <a:defRPr b="0" dirty="0" i="0" lang="en-US" smtClean="0" sz="2000" u="none">
          <a:solidFill>
            <a:schemeClr val="tx1"/>
          </a:solidFill>
          <a:latin charset="0" pitchFamily="34" typeface="Arial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charset="2" pitchFamily="2" typeface="Wingdings"/>
        <a:buChar char="•"/>
        <a:defRPr b="0" dirty="0" i="0" lang="en-US" smtClean="0" sz="2000" u="none">
          <a:solidFill>
            <a:schemeClr val="tx1"/>
          </a:solidFill>
          <a:latin charset="0" pitchFamily="34" typeface="Arial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Arial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3"/>
          <p:cNvGrpSpPr>
            <a:grpSpLocks/>
          </p:cNvGrpSpPr>
          <p:nvPr/>
        </p:nvGrpSpPr>
        <p:grpSpPr>
          <a:xfrm>
            <a:off x="0" y="107950"/>
            <a:ext cx="9101137" cy="6750050"/>
            <a:chOff x="0" y="68"/>
            <a:chExt cx="5733" cy="4252"/>
          </a:xfrm>
        </p:grpSpPr>
        <p:grpSp>
          <p:nvGrpSpPr>
            <p:cNvPr id="64" name="Group 64"/>
            <p:cNvGrpSpPr>
              <a:grpSpLocks/>
            </p:cNvGrpSpPr>
            <p:nvPr/>
          </p:nvGrpSpPr>
          <p:grpSpPr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65" name="Group 65"/>
              <p:cNvGrpSpPr>
                <a:grpSpLocks/>
              </p:cNvGrpSpPr>
              <p:nvPr/>
            </p:nvGrpSpPr>
            <p:grpSpPr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66" name="Text Box 66"/>
                <p:cNvSpPr>
                  <a:spLocks/>
                </p:cNvSpPr>
                <p:nvPr/>
              </p:nvSpPr>
              <p:spPr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67" name="Text Box 67"/>
                <p:cNvSpPr>
                  <a:spLocks/>
                </p:cNvSpPr>
                <p:nvPr/>
              </p:nvSpPr>
              <p:spPr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68" name="Text Box 68"/>
                <p:cNvSpPr>
                  <a:spLocks/>
                </p:cNvSpPr>
                <p:nvPr/>
              </p:nvSpPr>
              <p:spPr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69" name="Text Box 69"/>
                <p:cNvSpPr>
                  <a:spLocks/>
                </p:cNvSpPr>
                <p:nvPr/>
              </p:nvSpPr>
              <p:spPr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70" name="Text Box 70"/>
                <p:cNvSpPr>
                  <a:spLocks/>
                </p:cNvSpPr>
                <p:nvPr/>
              </p:nvSpPr>
              <p:spPr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71" name="Text Box 71"/>
                <p:cNvSpPr>
                  <a:spLocks/>
                </p:cNvSpPr>
                <p:nvPr/>
              </p:nvSpPr>
              <p:spPr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72" name="Text Box 72"/>
                <p:cNvSpPr>
                  <a:spLocks/>
                </p:cNvSpPr>
                <p:nvPr/>
              </p:nvSpPr>
              <p:spPr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73" name="Text Box 73"/>
                <p:cNvSpPr>
                  <a:spLocks/>
                </p:cNvSpPr>
                <p:nvPr/>
              </p:nvSpPr>
              <p:spPr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grpSp>
              <p:nvGrpSpPr>
                <p:cNvPr id="74" name="Group 74"/>
                <p:cNvGrpSpPr>
                  <a:grpSpLocks/>
                </p:cNvGrpSpPr>
                <p:nvPr/>
              </p:nvGrpSpPr>
              <p:grpSpPr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75" name="Group 75"/>
                  <p:cNvGrpSpPr>
                    <a:grpSpLocks/>
                  </p:cNvGrpSpPr>
                  <p:nvPr/>
                </p:nvGrpSpPr>
                <p:grpSpPr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76" name="Text Box 76"/>
                    <p:cNvSpPr>
                      <a:spLocks/>
                    </p:cNvSpPr>
                    <p:nvPr/>
                  </p:nvSpPr>
                  <p:spPr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77" name="Text Box 77"/>
                    <p:cNvSpPr>
                      <a:spLocks/>
                    </p:cNvSpPr>
                    <p:nvPr/>
                  </p:nvSpPr>
                  <p:spPr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78" name="Text Box 78"/>
                    <p:cNvSpPr>
                      <a:spLocks/>
                    </p:cNvSpPr>
                    <p:nvPr/>
                  </p:nvSpPr>
                  <p:spPr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79" name="Text Box 79"/>
                    <p:cNvSpPr>
                      <a:spLocks/>
                    </p:cNvSpPr>
                    <p:nvPr/>
                  </p:nvSpPr>
                  <p:spPr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0" name="Text Box 80"/>
                    <p:cNvSpPr>
                      <a:spLocks/>
                    </p:cNvSpPr>
                    <p:nvPr/>
                  </p:nvSpPr>
                  <p:spPr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1" name="Text Box 81"/>
                    <p:cNvSpPr>
                      <a:spLocks/>
                    </p:cNvSpPr>
                    <p:nvPr/>
                  </p:nvSpPr>
                  <p:spPr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2" name="Text Box 82"/>
                    <p:cNvSpPr>
                      <a:spLocks/>
                    </p:cNvSpPr>
                    <p:nvPr/>
                  </p:nvSpPr>
                  <p:spPr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3" name="Text Box 83"/>
                    <p:cNvSpPr>
                      <a:spLocks/>
                    </p:cNvSpPr>
                    <p:nvPr/>
                  </p:nvSpPr>
                  <p:spPr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84" name="Group 84"/>
                  <p:cNvGrpSpPr>
                    <a:grpSpLocks/>
                  </p:cNvGrpSpPr>
                  <p:nvPr/>
                </p:nvGrpSpPr>
                <p:grpSpPr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5" name="Text Box 85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6" name="Text Box 86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7" name="Text Box 87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8" name="Text Box 88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89" name="Text Box 89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0" name="Text Box 90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1" name="Text Box 91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2" name="Text Box 92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93" name="Group 93"/>
                  <p:cNvGrpSpPr>
                    <a:grpSpLocks/>
                  </p:cNvGrpSpPr>
                  <p:nvPr/>
                </p:nvGrpSpPr>
                <p:grpSpPr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94" name="Text Box 94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5" name="Text Box 95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6" name="Text Box 96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7" name="Text Box 97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8" name="Text Box 98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99" name="Text Box 99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0" name="Text Box 100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1" name="Text Box 101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02" name="Group 102"/>
                  <p:cNvGrpSpPr>
                    <a:grpSpLocks/>
                  </p:cNvGrpSpPr>
                  <p:nvPr/>
                </p:nvGrpSpPr>
                <p:grpSpPr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Text Box 103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4" name="Text Box 104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5" name="Text Box 105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6" name="Text Box 106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7" name="Text Box 107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8" name="Text Box 108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09" name="Text Box 109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0" name="Text Box 110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</p:grpSp>
            <p:grpSp>
              <p:nvGrpSpPr>
                <p:cNvPr id="111" name="Group 111"/>
                <p:cNvGrpSpPr>
                  <a:grpSpLocks/>
                </p:cNvGrpSpPr>
                <p:nvPr/>
              </p:nvGrpSpPr>
              <p:grpSpPr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12" name="Group 112"/>
                  <p:cNvGrpSpPr>
                    <a:grpSpLocks/>
                  </p:cNvGrpSpPr>
                  <p:nvPr/>
                </p:nvGrpSpPr>
                <p:grpSpPr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13" name="Text Box 113"/>
                    <p:cNvSpPr>
                      <a:spLocks/>
                    </p:cNvSpPr>
                    <p:nvPr/>
                  </p:nvSpPr>
                  <p:spPr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4" name="Text Box 114"/>
                    <p:cNvSpPr>
                      <a:spLocks/>
                    </p:cNvSpPr>
                    <p:nvPr/>
                  </p:nvSpPr>
                  <p:spPr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5" name="Text Box 115"/>
                    <p:cNvSpPr>
                      <a:spLocks/>
                    </p:cNvSpPr>
                    <p:nvPr/>
                  </p:nvSpPr>
                  <p:spPr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6" name="Text Box 116"/>
                    <p:cNvSpPr>
                      <a:spLocks/>
                    </p:cNvSpPr>
                    <p:nvPr/>
                  </p:nvSpPr>
                  <p:spPr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7" name="Text Box 117"/>
                    <p:cNvSpPr>
                      <a:spLocks/>
                    </p:cNvSpPr>
                    <p:nvPr/>
                  </p:nvSpPr>
                  <p:spPr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8" name="Text Box 118"/>
                    <p:cNvSpPr>
                      <a:spLocks/>
                    </p:cNvSpPr>
                    <p:nvPr/>
                  </p:nvSpPr>
                  <p:spPr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19" name="Text Box 119"/>
                    <p:cNvSpPr>
                      <a:spLocks/>
                    </p:cNvSpPr>
                    <p:nvPr/>
                  </p:nvSpPr>
                  <p:spPr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0" name="Text Box 120"/>
                    <p:cNvSpPr>
                      <a:spLocks/>
                    </p:cNvSpPr>
                    <p:nvPr/>
                  </p:nvSpPr>
                  <p:spPr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21" name="Group 121"/>
                  <p:cNvGrpSpPr>
                    <a:grpSpLocks/>
                  </p:cNvGrpSpPr>
                  <p:nvPr/>
                </p:nvGrpSpPr>
                <p:grpSpPr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22" name="Text Box 122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3" name="Text Box 123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4" name="Text Box 124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5" name="Text Box 125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6" name="Text Box 126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7" name="Text Box 127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8" name="Text Box 128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29" name="Text Box 129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30" name="Group 130"/>
                  <p:cNvGrpSpPr>
                    <a:grpSpLocks/>
                  </p:cNvGrpSpPr>
                  <p:nvPr/>
                </p:nvGrpSpPr>
                <p:grpSpPr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1" name="Text Box 131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2" name="Text Box 132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3" name="Text Box 133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4" name="Text Box 134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5" name="Text Box 135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6" name="Text Box 136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7" name="Text Box 137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38" name="Text Box 138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39" name="Group 139"/>
                  <p:cNvGrpSpPr>
                    <a:grpSpLocks/>
                  </p:cNvGrpSpPr>
                  <p:nvPr/>
                </p:nvGrpSpPr>
                <p:grpSpPr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0" name="Text Box 140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1" name="Text Box 141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2" name="Text Box 142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3" name="Text Box 143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4" name="Text Box 144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5" name="Text Box 145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6" name="Text Box 146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47" name="Text Box 147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</p:grpSp>
            <p:grpSp>
              <p:nvGrpSpPr>
                <p:cNvPr id="148" name="Group 148"/>
                <p:cNvGrpSpPr>
                  <a:grpSpLocks/>
                </p:cNvGrpSpPr>
                <p:nvPr/>
              </p:nvGrpSpPr>
              <p:grpSpPr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49" name="Group 149"/>
                  <p:cNvGrpSpPr>
                    <a:grpSpLocks/>
                  </p:cNvGrpSpPr>
                  <p:nvPr/>
                </p:nvGrpSpPr>
                <p:grpSpPr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50" name="Text Box 150"/>
                    <p:cNvSpPr>
                      <a:spLocks/>
                    </p:cNvSpPr>
                    <p:nvPr/>
                  </p:nvSpPr>
                  <p:spPr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1" name="Text Box 151"/>
                    <p:cNvSpPr>
                      <a:spLocks/>
                    </p:cNvSpPr>
                    <p:nvPr/>
                  </p:nvSpPr>
                  <p:spPr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2" name="Text Box 152"/>
                    <p:cNvSpPr>
                      <a:spLocks/>
                    </p:cNvSpPr>
                    <p:nvPr/>
                  </p:nvSpPr>
                  <p:spPr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3" name="Text Box 153"/>
                    <p:cNvSpPr>
                      <a:spLocks/>
                    </p:cNvSpPr>
                    <p:nvPr/>
                  </p:nvSpPr>
                  <p:spPr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4" name="Text Box 154"/>
                    <p:cNvSpPr>
                      <a:spLocks/>
                    </p:cNvSpPr>
                    <p:nvPr/>
                  </p:nvSpPr>
                  <p:spPr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5" name="Text Box 155"/>
                    <p:cNvSpPr>
                      <a:spLocks/>
                    </p:cNvSpPr>
                    <p:nvPr/>
                  </p:nvSpPr>
                  <p:spPr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6" name="Text Box 156"/>
                    <p:cNvSpPr>
                      <a:spLocks/>
                    </p:cNvSpPr>
                    <p:nvPr/>
                  </p:nvSpPr>
                  <p:spPr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57" name="Text Box 157"/>
                    <p:cNvSpPr>
                      <a:spLocks/>
                    </p:cNvSpPr>
                    <p:nvPr/>
                  </p:nvSpPr>
                  <p:spPr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58" name="Group 158"/>
                  <p:cNvGrpSpPr>
                    <a:grpSpLocks/>
                  </p:cNvGrpSpPr>
                  <p:nvPr/>
                </p:nvGrpSpPr>
                <p:grpSpPr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9" name="Text Box 159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0" name="Text Box 160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1" name="Text Box 161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2" name="Text Box 162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3" name="Text Box 163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4" name="Text Box 164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5" name="Text Box 165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6" name="Text Box 166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67" name="Group 167"/>
                  <p:cNvGrpSpPr>
                    <a:grpSpLocks/>
                  </p:cNvGrpSpPr>
                  <p:nvPr/>
                </p:nvGrpSpPr>
                <p:grpSpPr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68" name="Text Box 168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69" name="Text Box 169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0" name="Text Box 170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1" name="Text Box 171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2" name="Text Box 172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3" name="Text Box 173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4" name="Text Box 174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5" name="Text Box 175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76" name="Group 176"/>
                  <p:cNvGrpSpPr>
                    <a:grpSpLocks/>
                  </p:cNvGrpSpPr>
                  <p:nvPr/>
                </p:nvGrpSpPr>
                <p:grpSpPr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7" name="Text Box 177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8" name="Text Box 178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79" name="Text Box 179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0" name="Text Box 180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1" name="Text Box 181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2" name="Text Box 182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3" name="Text Box 183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4" name="Text Box 184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</p:grpSp>
            <p:grpSp>
              <p:nvGrpSpPr>
                <p:cNvPr id="185" name="Group 185"/>
                <p:cNvGrpSpPr>
                  <a:grpSpLocks/>
                </p:cNvGrpSpPr>
                <p:nvPr/>
              </p:nvGrpSpPr>
              <p:grpSpPr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186" name="Group 186"/>
                  <p:cNvGrpSpPr>
                    <a:grpSpLocks/>
                  </p:cNvGrpSpPr>
                  <p:nvPr/>
                </p:nvGrpSpPr>
                <p:grpSpPr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87" name="Text Box 187"/>
                    <p:cNvSpPr>
                      <a:spLocks/>
                    </p:cNvSpPr>
                    <p:nvPr/>
                  </p:nvSpPr>
                  <p:spPr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8" name="Text Box 188"/>
                    <p:cNvSpPr>
                      <a:spLocks/>
                    </p:cNvSpPr>
                    <p:nvPr/>
                  </p:nvSpPr>
                  <p:spPr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89" name="Text Box 189"/>
                    <p:cNvSpPr>
                      <a:spLocks/>
                    </p:cNvSpPr>
                    <p:nvPr/>
                  </p:nvSpPr>
                  <p:spPr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0" name="Text Box 190"/>
                    <p:cNvSpPr>
                      <a:spLocks/>
                    </p:cNvSpPr>
                    <p:nvPr/>
                  </p:nvSpPr>
                  <p:spPr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1" name="Text Box 191"/>
                    <p:cNvSpPr>
                      <a:spLocks/>
                    </p:cNvSpPr>
                    <p:nvPr/>
                  </p:nvSpPr>
                  <p:spPr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2" name="Text Box 192"/>
                    <p:cNvSpPr>
                      <a:spLocks/>
                    </p:cNvSpPr>
                    <p:nvPr/>
                  </p:nvSpPr>
                  <p:spPr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3" name="Text Box 193"/>
                    <p:cNvSpPr>
                      <a:spLocks/>
                    </p:cNvSpPr>
                    <p:nvPr/>
                  </p:nvSpPr>
                  <p:spPr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4" name="Text Box 194"/>
                    <p:cNvSpPr>
                      <a:spLocks/>
                    </p:cNvSpPr>
                    <p:nvPr/>
                  </p:nvSpPr>
                  <p:spPr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195" name="Group 195"/>
                  <p:cNvGrpSpPr>
                    <a:grpSpLocks/>
                  </p:cNvGrpSpPr>
                  <p:nvPr/>
                </p:nvGrpSpPr>
                <p:grpSpPr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6" name="Text Box 196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7" name="Text Box 197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8" name="Text Box 198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199" name="Text Box 199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0" name="Text Box 200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1" name="Text Box 201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2" name="Text Box 202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3" name="Text Box 203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204" name="Group 204"/>
                  <p:cNvGrpSpPr>
                    <a:grpSpLocks/>
                  </p:cNvGrpSpPr>
                  <p:nvPr/>
                </p:nvGrpSpPr>
                <p:grpSpPr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05" name="Text Box 205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6" name="Text Box 206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7" name="Text Box 207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8" name="Text Box 208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09" name="Text Box 209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0" name="Text Box 210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1" name="Text Box 211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2" name="Text Box 212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213" name="Group 213"/>
                  <p:cNvGrpSpPr>
                    <a:grpSpLocks/>
                  </p:cNvGrpSpPr>
                  <p:nvPr/>
                </p:nvGrpSpPr>
                <p:grpSpPr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4" name="Text Box 214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5" name="Text Box 215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6" name="Text Box 216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7" name="Text Box 217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8" name="Text Box 218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19" name="Text Box 219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0" name="Text Box 220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1" name="Text Box 221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</p:grpSp>
            <p:grpSp>
              <p:nvGrpSpPr>
                <p:cNvPr id="222" name="Group 222"/>
                <p:cNvGrpSpPr>
                  <a:grpSpLocks/>
                </p:cNvGrpSpPr>
                <p:nvPr/>
              </p:nvGrpSpPr>
              <p:grpSpPr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223" name="Group 223"/>
                  <p:cNvGrpSpPr>
                    <a:grpSpLocks/>
                  </p:cNvGrpSpPr>
                  <p:nvPr/>
                </p:nvGrpSpPr>
                <p:grpSpPr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224" name="Text Box 224"/>
                    <p:cNvSpPr>
                      <a:spLocks/>
                    </p:cNvSpPr>
                    <p:nvPr/>
                  </p:nvSpPr>
                  <p:spPr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5" name="Text Box 225"/>
                    <p:cNvSpPr>
                      <a:spLocks/>
                    </p:cNvSpPr>
                    <p:nvPr/>
                  </p:nvSpPr>
                  <p:spPr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6" name="Text Box 226"/>
                    <p:cNvSpPr>
                      <a:spLocks/>
                    </p:cNvSpPr>
                    <p:nvPr/>
                  </p:nvSpPr>
                  <p:spPr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7" name="Text Box 227"/>
                    <p:cNvSpPr>
                      <a:spLocks/>
                    </p:cNvSpPr>
                    <p:nvPr/>
                  </p:nvSpPr>
                  <p:spPr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8" name="Text Box 228"/>
                    <p:cNvSpPr>
                      <a:spLocks/>
                    </p:cNvSpPr>
                    <p:nvPr/>
                  </p:nvSpPr>
                  <p:spPr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29" name="Text Box 229"/>
                    <p:cNvSpPr>
                      <a:spLocks/>
                    </p:cNvSpPr>
                    <p:nvPr/>
                  </p:nvSpPr>
                  <p:spPr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0" name="Text Box 230"/>
                    <p:cNvSpPr>
                      <a:spLocks/>
                    </p:cNvSpPr>
                    <p:nvPr/>
                  </p:nvSpPr>
                  <p:spPr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1" name="Text Box 231"/>
                    <p:cNvSpPr>
                      <a:spLocks/>
                    </p:cNvSpPr>
                    <p:nvPr/>
                  </p:nvSpPr>
                  <p:spPr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232" name="Group 232"/>
                  <p:cNvGrpSpPr>
                    <a:grpSpLocks/>
                  </p:cNvGrpSpPr>
                  <p:nvPr/>
                </p:nvGrpSpPr>
                <p:grpSpPr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33" name="Text Box 233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4" name="Text Box 234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5" name="Text Box 235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6" name="Text Box 236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7" name="Text Box 237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8" name="Text Box 238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39" name="Text Box 239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0" name="Text Box 240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241" name="Group 241"/>
                  <p:cNvGrpSpPr>
                    <a:grpSpLocks/>
                  </p:cNvGrpSpPr>
                  <p:nvPr/>
                </p:nvGrpSpPr>
                <p:grpSpPr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42" name="Text Box 242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3" name="Text Box 243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4" name="Text Box 244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5" name="Text Box 245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6" name="Text Box 246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7" name="Text Box 247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8" name="Text Box 248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49" name="Text Box 249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  <p:grpSp>
                <p:nvGrpSpPr>
                  <p:cNvPr id="250" name="Group 250"/>
                  <p:cNvGrpSpPr>
                    <a:grpSpLocks/>
                  </p:cNvGrpSpPr>
                  <p:nvPr/>
                </p:nvGrpSpPr>
                <p:grpSpPr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51" name="Text Box 251"/>
                    <p:cNvSpPr>
                      <a:spLocks/>
                    </p:cNvSpPr>
                    <p:nvPr/>
                  </p:nvSpPr>
                  <p:spPr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2" name="Text Box 252"/>
                    <p:cNvSpPr>
                      <a:spLocks/>
                    </p:cNvSpPr>
                    <p:nvPr/>
                  </p:nvSpPr>
                  <p:spPr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3" name="Text Box 253"/>
                    <p:cNvSpPr>
                      <a:spLocks/>
                    </p:cNvSpPr>
                    <p:nvPr/>
                  </p:nvSpPr>
                  <p:spPr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4" name="Text Box 254"/>
                    <p:cNvSpPr>
                      <a:spLocks/>
                    </p:cNvSpPr>
                    <p:nvPr/>
                  </p:nvSpPr>
                  <p:spPr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5" name="Text Box 255"/>
                    <p:cNvSpPr>
                      <a:spLocks/>
                    </p:cNvSpPr>
                    <p:nvPr/>
                  </p:nvSpPr>
                  <p:spPr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6" name="Text Box 256"/>
                    <p:cNvSpPr>
                      <a:spLocks/>
                    </p:cNvSpPr>
                    <p:nvPr/>
                  </p:nvSpPr>
                  <p:spPr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7" name="Text Box 257"/>
                    <p:cNvSpPr>
                      <a:spLocks/>
                    </p:cNvSpPr>
                    <p:nvPr/>
                  </p:nvSpPr>
                  <p:spPr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  <p:sp>
                  <p:nvSpPr>
                    <p:cNvPr id="258" name="Text Box 258"/>
                    <p:cNvSpPr>
                      <a:spLocks/>
                    </p:cNvSpPr>
                    <p:nvPr/>
                  </p:nvSpPr>
                  <p:spPr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</p:spPr>
                </p:sp>
              </p:grpSp>
            </p:grpSp>
          </p:grpSp>
          <p:grpSp>
            <p:nvGrpSpPr>
              <p:cNvPr id="259" name="Group 259"/>
              <p:cNvGrpSpPr>
                <a:grpSpLocks/>
              </p:cNvGrpSpPr>
              <p:nvPr/>
            </p:nvGrpSpPr>
            <p:grpSpPr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260" name="Text Box 260"/>
                <p:cNvSpPr>
                  <a:spLocks/>
                </p:cNvSpPr>
                <p:nvPr/>
              </p:nvSpPr>
              <p:spPr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1" name="Text Box 261"/>
                <p:cNvSpPr>
                  <a:spLocks/>
                </p:cNvSpPr>
                <p:nvPr/>
              </p:nvSpPr>
              <p:spPr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2" name="Text Box 262"/>
                <p:cNvSpPr>
                  <a:spLocks/>
                </p:cNvSpPr>
                <p:nvPr/>
              </p:nvSpPr>
              <p:spPr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3" name="Text Box 263"/>
                <p:cNvSpPr>
                  <a:spLocks/>
                </p:cNvSpPr>
                <p:nvPr/>
              </p:nvSpPr>
              <p:spPr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4" name="Text Box 264"/>
                <p:cNvSpPr>
                  <a:spLocks/>
                </p:cNvSpPr>
                <p:nvPr/>
              </p:nvSpPr>
              <p:spPr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5" name="Text Box 265"/>
                <p:cNvSpPr>
                  <a:spLocks/>
                </p:cNvSpPr>
                <p:nvPr/>
              </p:nvSpPr>
              <p:spPr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6" name="Text Box 266"/>
                <p:cNvSpPr>
                  <a:spLocks/>
                </p:cNvSpPr>
                <p:nvPr/>
              </p:nvSpPr>
              <p:spPr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7" name="Text Box 267"/>
                <p:cNvSpPr>
                  <a:spLocks/>
                </p:cNvSpPr>
                <p:nvPr/>
              </p:nvSpPr>
              <p:spPr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8" name="Text Box 268"/>
                <p:cNvSpPr>
                  <a:spLocks/>
                </p:cNvSpPr>
                <p:nvPr/>
              </p:nvSpPr>
              <p:spPr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69" name="Text Box 269"/>
                <p:cNvSpPr>
                  <a:spLocks/>
                </p:cNvSpPr>
                <p:nvPr/>
              </p:nvSpPr>
              <p:spPr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  <p:sp>
              <p:nvSpPr>
                <p:cNvPr id="270" name="Text Box 270"/>
                <p:cNvSpPr>
                  <a:spLocks/>
                </p:cNvSpPr>
                <p:nvPr/>
              </p:nvSpPr>
              <p:spPr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</p:sp>
          </p:grpSp>
        </p:grpSp>
        <p:grpSp>
          <p:nvGrpSpPr>
            <p:cNvPr id="271" name="Group 271"/>
            <p:cNvGrpSpPr>
              <a:grpSpLocks/>
            </p:cNvGrpSpPr>
            <p:nvPr/>
          </p:nvGrpSpPr>
          <p:grpSpPr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272" name="Text Box 272"/>
              <p:cNvSpPr>
                <a:spLocks/>
              </p:cNvSpPr>
              <p:nvPr/>
            </p:nvSpPr>
            <p:spPr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273" name="Text Box 273"/>
              <p:cNvSpPr>
                <a:spLocks/>
              </p:cNvSpPr>
              <p:nvPr/>
            </p:nvSpPr>
            <p:spPr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</p:sp>
          <p:sp>
            <p:nvSpPr>
              <p:cNvPr id="274" name="Text Box 274"/>
              <p:cNvSpPr>
                <a:spLocks/>
              </p:cNvSpPr>
              <p:nvPr/>
            </p:nvSpPr>
            <p:spPr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</p:sp>
          <p:sp>
            <p:nvSpPr>
              <p:cNvPr id="275" name="Text Box 275"/>
              <p:cNvSpPr>
                <a:spLocks/>
              </p:cNvSpPr>
              <p:nvPr/>
            </p:nvSpPr>
            <p:spPr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sp>
            <p:nvSpPr>
              <p:cNvPr id="276" name="Text Box 276"/>
              <p:cNvSpPr>
                <a:spLocks/>
              </p:cNvSpPr>
              <p:nvPr/>
            </p:nvSpPr>
            <p:spPr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</p:grpSp>
        <p:grpSp>
          <p:nvGrpSpPr>
            <p:cNvPr id="277" name="Group 277"/>
            <p:cNvGrpSpPr>
              <a:grpSpLocks/>
            </p:cNvGrpSpPr>
            <p:nvPr/>
          </p:nvGrpSpPr>
          <p:grpSpPr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278" name="Group 278"/>
              <p:cNvGrpSpPr>
                <a:grpSpLocks/>
              </p:cNvGrpSpPr>
              <p:nvPr/>
            </p:nvGrpSpPr>
            <p:grpSpPr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279" name="Text Box 279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280" name="Text Box 280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281" name="Group 281"/>
              <p:cNvGrpSpPr>
                <a:grpSpLocks/>
              </p:cNvGrpSpPr>
              <p:nvPr/>
            </p:nvGrpSpPr>
            <p:grpSpPr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2" name="Text Box 282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83" name="Text Box 283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284" name="Group 284"/>
              <p:cNvGrpSpPr>
                <a:grpSpLocks/>
              </p:cNvGrpSpPr>
              <p:nvPr/>
            </p:nvGrpSpPr>
            <p:grpSpPr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85" name="Text Box 285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286" name="Text Box 286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287" name="Group 287"/>
              <p:cNvGrpSpPr>
                <a:grpSpLocks/>
              </p:cNvGrpSpPr>
              <p:nvPr/>
            </p:nvGrpSpPr>
            <p:grpSpPr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88" name="Text Box 288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89" name="Text Box 289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290" name="Group 290"/>
              <p:cNvGrpSpPr>
                <a:grpSpLocks/>
              </p:cNvGrpSpPr>
              <p:nvPr/>
            </p:nvGrpSpPr>
            <p:grpSpPr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91" name="Text Box 291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292" name="Text Box 292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293" name="Group 293"/>
              <p:cNvGrpSpPr>
                <a:grpSpLocks/>
              </p:cNvGrpSpPr>
              <p:nvPr/>
            </p:nvGrpSpPr>
            <p:grpSpPr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94" name="Text Box 294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95" name="Text Box 295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  <p:grpSp>
            <p:nvGrpSpPr>
              <p:cNvPr id="296" name="Group 296"/>
              <p:cNvGrpSpPr>
                <a:grpSpLocks/>
              </p:cNvGrpSpPr>
              <p:nvPr/>
            </p:nvGrpSpPr>
            <p:grpSpPr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297" name="Text Box 297"/>
                <p:cNvSpPr>
                  <a:spLocks/>
                </p:cNvSpPr>
                <p:nvPr/>
              </p:nvSpPr>
              <p:spPr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</p:spPr>
            </p:sp>
            <p:sp>
              <p:nvSpPr>
                <p:cNvPr id="298" name="Text Box 298"/>
                <p:cNvSpPr>
                  <a:spLocks/>
                </p:cNvSpPr>
                <p:nvPr/>
              </p:nvSpPr>
              <p:spPr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</p:spPr>
            </p:sp>
          </p:grpSp>
          <p:grpSp>
            <p:nvGrpSpPr>
              <p:cNvPr id="299" name="Group 299"/>
              <p:cNvGrpSpPr>
                <a:grpSpLocks/>
              </p:cNvGrpSpPr>
              <p:nvPr/>
            </p:nvGrpSpPr>
            <p:grpSpPr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00" name="Text Box 300"/>
                <p:cNvSpPr>
                  <a:spLocks/>
                </p:cNvSpPr>
                <p:nvPr/>
              </p:nvSpPr>
              <p:spPr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301" name="Text Box 301"/>
                <p:cNvSpPr>
                  <a:spLocks/>
                </p:cNvSpPr>
                <p:nvPr/>
              </p:nvSpPr>
              <p:spPr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</p:sp>
          </p:grpSp>
        </p:grpSp>
      </p:grpSp>
      <p:sp>
        <p:nvSpPr>
          <p:cNvPr id="302" name="Text Box 302"/>
          <p:cNvSpPr>
            <a:spLocks/>
          </p:cNvSpPr>
          <p:nvPr>
            <p:ph type="title"/>
          </p:nvPr>
        </p:nvSpPr>
        <p:spPr>
          <a:xfrm>
            <a:off x="685800" y="2133600"/>
            <a:ext cx="7772400" cy="11430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303" name="Text Box 303"/>
          <p:cNvSpPr>
            <a:spLocks/>
          </p:cNvSpPr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>
            <a:noFill/>
          </a:ln>
        </p:spPr>
        <p:txBody>
          <a:bodyPr anchor="ctr" numCol="1"/>
          <a:lstStyle/>
          <a:p>
            <a:endParaRPr/>
          </a:p>
        </p:txBody>
      </p:sp>
      <p:sp>
        <p:nvSpPr>
          <p:cNvPr id="304" name="Text Box 304"/>
          <p:cNvSpPr>
            <a:spLocks/>
          </p:cNvSpPr>
          <p:nvPr>
            <p:ph idx="2" sz="half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  <p:sp>
        <p:nvSpPr>
          <p:cNvPr id="305" name="Text Box 305"/>
          <p:cNvSpPr>
            <a:spLocks/>
          </p:cNvSpPr>
          <p:nvPr>
            <p:ph idx="3" sz="quarter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ctr"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  <p:sp>
        <p:nvSpPr>
          <p:cNvPr id="306" name="Text Box 306"/>
          <p:cNvSpPr>
            <a:spLocks/>
          </p:cNvSpPr>
          <p:nvPr>
            <p:ph idx="4" sz="quarter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>
            <a:noFill/>
          </a:ln>
        </p:spPr>
        <p:txBody>
          <a:bodyPr anchor="b" numCol="1"/>
          <a:lstStyle/>
          <a:p>
            <a:pPr algn="r"/>
            <a:r>
              <a:rPr dirty="0" lang="en-US" smtClean="0" sz="1400">
                <a:solidFill>
                  <a:schemeClr val="tx2"/>
                </a:solidFill>
                <a:latin charset="0" pitchFamily="34" typeface="Arial Narrow"/>
              </a:rPr>
              <a:t>*</a:t>
            </a:r>
          </a:p>
        </p:txBody>
      </p:sp>
      <p:pic>
        <p:nvPicPr>
          <p:cNvPr id="307" name="Picture 30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4456112" y="3403600"/>
            <a:ext cx="246062" cy="246062"/>
          </a:xfrm>
          <a:prstGeom prst="rect">
            <a:avLst/>
          </a:prstGeom>
          <a:noFill/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59" r:id="rId3"/>
  </p:sldLayoutIdLst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2"/>
          </a:solidFill>
          <a:latin charset="0" pitchFamily="34" typeface="Arial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SzPct val="80000"/>
        <a:buChar char="•"/>
        <a:defRPr b="0" baseline="0" dirty="0" i="0" lang="en-US" smtClean="0" sz="3200" u="none">
          <a:solidFill>
            <a:schemeClr val="tx1"/>
          </a:solidFill>
          <a:latin charset="0" pitchFamily="34" typeface="Arial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charset="2" pitchFamily="2" typeface="Wingdings"/>
        <a:buChar char="l"/>
        <a:defRPr b="0" dirty="0" i="0" lang="en-US" smtClean="0" sz="2800" u="none">
          <a:solidFill>
            <a:schemeClr val="tx1"/>
          </a:solidFill>
          <a:latin charset="0" pitchFamily="34" typeface="Arial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5000"/>
        <a:buFont charset="2" pitchFamily="2" typeface="Wingdings"/>
        <a:buChar char="l"/>
        <a:defRPr b="0" dirty="0" i="0" lang="en-US" smtClean="0" sz="2400" u="none">
          <a:solidFill>
            <a:schemeClr val="tx1"/>
          </a:solidFill>
          <a:latin charset="0" pitchFamily="34" typeface="Arial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charset="2" pitchFamily="2" typeface="Wingdings"/>
        <a:buChar char="l"/>
        <a:defRPr b="0" dirty="0" i="0" lang="en-US" smtClean="0" sz="2000" u="none">
          <a:solidFill>
            <a:schemeClr val="tx1"/>
          </a:solidFill>
          <a:latin charset="0" pitchFamily="34" typeface="Arial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charset="2" pitchFamily="2" typeface="Wingdings"/>
        <a:buChar char="•"/>
        <a:defRPr b="0" dirty="0" i="0" lang="en-US" smtClean="0" sz="2000" u="none">
          <a:solidFill>
            <a:schemeClr val="tx1"/>
          </a:solidFill>
          <a:latin charset="0" pitchFamily="34" typeface="Arial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Arial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Arial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4" Target="../media/image26.png" Type="http://schemas.openxmlformats.org/officeDocument/2006/relationships/image"/><Relationship Id="rId3" Target="../media/image25.png" Type="http://schemas.openxmlformats.org/officeDocument/2006/relationships/image"/><Relationship Id="rId2" Target="../media/image2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2" Target="../media/image2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2" Target="../media/image2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2" Target="../media/image3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19" Target="../media/image14.png" Type="http://schemas.openxmlformats.org/officeDocument/2006/relationships/image"/><Relationship Id="rId18" Target="../media/image3.wmf" Type="http://schemas.openxmlformats.org/officeDocument/2006/relationships/image"/><Relationship Id="rId17" Target="../media/image13.png" Type="http://schemas.openxmlformats.org/officeDocument/2006/relationships/image"/><Relationship Id="rId16" Target="../media/image3.wmf" Type="http://schemas.openxmlformats.org/officeDocument/2006/relationships/image"/><Relationship Id="rId15" Target="../media/image12.png" Type="http://schemas.openxmlformats.org/officeDocument/2006/relationships/image"/><Relationship Id="rId14" Target="../media/image3.wmf" Type="http://schemas.openxmlformats.org/officeDocument/2006/relationships/image"/><Relationship Id="rId13" Target="../media/image11.png" Type="http://schemas.openxmlformats.org/officeDocument/2006/relationships/image"/><Relationship Id="rId12" Target="../media/image3.wmf" Type="http://schemas.openxmlformats.org/officeDocument/2006/relationships/image"/><Relationship Id="rId11" Target="../media/image10.png" Type="http://schemas.openxmlformats.org/officeDocument/2006/relationships/image"/><Relationship Id="rId10" Target="../media/image3.wmf" Type="http://schemas.openxmlformats.org/officeDocument/2006/relationships/image"/><Relationship Id="rId9" Target="../media/image9.png" Type="http://schemas.openxmlformats.org/officeDocument/2006/relationships/image"/><Relationship Id="rId8" Target="../media/image3.wmf" Type="http://schemas.openxmlformats.org/officeDocument/2006/relationships/image"/><Relationship Id="rId7" Target="../media/image6.png" Type="http://schemas.openxmlformats.org/officeDocument/2006/relationships/image"/><Relationship Id="rId6" Target="../media/image3.wmf" Type="http://schemas.openxmlformats.org/officeDocument/2006/relationships/image"/><Relationship Id="rId5" Target="../media/image5.png" Type="http://schemas.openxmlformats.org/officeDocument/2006/relationships/image"/><Relationship Id="rId4" Target="../media/image3.wmf" Type="http://schemas.openxmlformats.org/officeDocument/2006/relationships/image"/><Relationship Id="rId3" Target="../media/image4.png" Type="http://schemas.openxmlformats.org/officeDocument/2006/relationships/image"/><Relationship Id="rId2" Target="../media/image3.wm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<Relationships xmlns="http://schemas.openxmlformats.org/package/2006/relationships"><Relationship Id="rId21" Target="../media/image14.png" Type="http://schemas.openxmlformats.org/officeDocument/2006/relationships/image"/><Relationship Id="rId19" Target="../media/image12.png" Type="http://schemas.openxmlformats.org/officeDocument/2006/relationships/image"/><Relationship Id="rId20" Target="../media/image13.png" Type="http://schemas.openxmlformats.org/officeDocument/2006/relationships/image"/><Relationship Id="rId18" Target="../media/image11.png" Type="http://schemas.openxmlformats.org/officeDocument/2006/relationships/image"/><Relationship Id="rId17" Target="../media/image10.png" Type="http://schemas.openxmlformats.org/officeDocument/2006/relationships/image"/><Relationship Id="rId16" Target="../media/image9.png" Type="http://schemas.openxmlformats.org/officeDocument/2006/relationships/image"/><Relationship Id="rId15" Target="../media/image5.png" Type="http://schemas.openxmlformats.org/officeDocument/2006/relationships/image"/><Relationship Id="rId14" Target="../media/image6.png" Type="http://schemas.openxmlformats.org/officeDocument/2006/relationships/image"/><Relationship Id="rId13" Target="../media/image4.png" Type="http://schemas.openxmlformats.org/officeDocument/2006/relationships/image"/><Relationship Id="rId12" Target="../media/image15.wmf" Type="http://schemas.openxmlformats.org/officeDocument/2006/relationships/image"/><Relationship Id="rId11" Target="../media/image15.wmf" Type="http://schemas.openxmlformats.org/officeDocument/2006/relationships/image"/><Relationship Id="rId10" Target="../media/image3.wmf" Type="http://schemas.openxmlformats.org/officeDocument/2006/relationships/image"/><Relationship Id="rId9" Target="../media/image3.wmf" Type="http://schemas.openxmlformats.org/officeDocument/2006/relationships/image"/><Relationship Id="rId8" Target="../media/image3.wmf" Type="http://schemas.openxmlformats.org/officeDocument/2006/relationships/image"/><Relationship Id="rId7" Target="../media/image3.wmf" Type="http://schemas.openxmlformats.org/officeDocument/2006/relationships/image"/><Relationship Id="rId6" Target="../media/image3.wmf" Type="http://schemas.openxmlformats.org/officeDocument/2006/relationships/image"/><Relationship Id="rId5" Target="../media/image3.wmf" Type="http://schemas.openxmlformats.org/officeDocument/2006/relationships/image"/><Relationship Id="rId4" Target="../media/image3.wmf" Type="http://schemas.openxmlformats.org/officeDocument/2006/relationships/image"/><Relationship Id="rId3" Target="../media/image3.wmf" Type="http://schemas.openxmlformats.org/officeDocument/2006/relationships/image"/><Relationship Id="rId2" Target="../media/image3.wmf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<Relationships xmlns="http://schemas.openxmlformats.org/package/2006/relationships"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<Relationships xmlns="http://schemas.openxmlformats.org/package/2006/relationships"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<Relationships xmlns="http://schemas.openxmlformats.org/package/2006/relationships"><Relationship Id="rId2" Target="../media/image6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<Relationships xmlns="http://schemas.openxmlformats.org/package/2006/relationships"><Relationship Id="rId2" Target="../media/image6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<Relationships xmlns="http://schemas.openxmlformats.org/package/2006/relationships"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<Relationships xmlns="http://schemas.openxmlformats.org/package/2006/relationships"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<Relationships xmlns="http://schemas.openxmlformats.org/package/2006/relationships"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5.xml.rels><?xml version="1.0" encoding="UTF-8" standalone="yes"?><Relationships xmlns="http://schemas.openxmlformats.org/package/2006/relationships"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6.xml.rels><?xml version="1.0" encoding="UTF-8" standalone="yes"?><Relationships xmlns="http://schemas.openxmlformats.org/package/2006/relationships"><Relationship Id="rId2" Target="../media/image1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7.xml.rels><?xml version="1.0" encoding="UTF-8" standalone="yes"?><Relationships xmlns="http://schemas.openxmlformats.org/package/2006/relationships"><Relationship Id="rId2" Target="../media/image10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?><Relationships xmlns="http://schemas.openxmlformats.org/package/2006/relationships"><Relationship Id="rId2" Target="../media/image1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9.xml.rels><?xml version="1.0" encoding="UTF-8" standalone="yes"?><Relationships xmlns="http://schemas.openxmlformats.org/package/2006/relationships"><Relationship Id="rId2" Target="../media/image1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<Relationships xmlns="http://schemas.openxmlformats.org/package/2006/relationships"><Relationship Id="rId2" Target="../media/image12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1.xml.rels><?xml version="1.0" encoding="UTF-8" standalone="yes"?><Relationships xmlns="http://schemas.openxmlformats.org/package/2006/relationships"><Relationship Id="rId2" Target="../media/image12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2.xml.rels><?xml version="1.0" encoding="UTF-8" standalone="yes"?><Relationships xmlns="http://schemas.openxmlformats.org/package/2006/relationships"><Relationship Id="rId2" Target="../media/image13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3.xml.rels><?xml version="1.0" encoding="UTF-8" standalone="yes"?><Relationships xmlns="http://schemas.openxmlformats.org/package/2006/relationships"><Relationship Id="rId2" Target="../media/image13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4.xml.rels><?xml version="1.0" encoding="UTF-8" standalone="yes"?><Relationships xmlns="http://schemas.openxmlformats.org/package/2006/relationships"><Relationship Id="rId2" Target="../media/image1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5.xml.rels><?xml version="1.0" encoding="UTF-8" standalone="yes"?><Relationships xmlns="http://schemas.openxmlformats.org/package/2006/relationships"><Relationship Id="rId2" Target="../media/image1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6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7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8.xml.rels><?xml version="1.0" encoding="UTF-8" standalone="yes"?><Relationships xmlns="http://schemas.openxmlformats.org/package/2006/relationships"><Relationship Id="rId6" Target="http://www.sad17.k12.me.us/teachers/bburns/com/units/government/types_of_government.htm" TargetMode="External" Type="http://schemas.openxmlformats.org/officeDocument/2006/relationships/hyperlink"/><Relationship Id="rId5" Target="http://www.school.discovery.com/lessonplans/programs/tlc-ancientrome/index.html" TargetMode="External" Type="http://schemas.openxmlformats.org/officeDocument/2006/relationships/hyperlink"/><Relationship Id="rId4" Target="http://users.erols.com/mwhite28/govt-all.htm" TargetMode="External" Type="http://schemas.openxmlformats.org/officeDocument/2006/relationships/hyperlink"/><Relationship Id="rId3" Target="http://news.bbc.co.uk/cbbcnews/hi/find_out/guides/world/united_nations/types_of_government/newsid_2151000/2151570.stm" TargetMode="External" Type="http://schemas.openxmlformats.org/officeDocument/2006/relationships/hyperlink"/><Relationship Id="rId2" Target="http://pbskids.org/democracy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1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1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19.png" Type="http://schemas.openxmlformats.org/officeDocument/2006/relationships/image"/><Relationship Id="rId2" Target="../media/image2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2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3" Target="../media/image22.png" Type="http://schemas.openxmlformats.org/officeDocument/2006/relationships/image"/><Relationship Id="rId2" Target="../media/image2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3" Target="../media/image29.png" Type="http://schemas.openxmlformats.org/officeDocument/2006/relationships/image"/><Relationship Id="rId2" Target="../media/image2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 Box 309"/>
          <p:cNvSpPr>
            <a:spLocks/>
          </p:cNvSpPr>
          <p:nvPr>
            <p:ph idx="10" sz="half" type="dt"/>
          </p:nvPr>
        </p:nvSpPr>
        <p:spPr/>
      </p:sp>
      <p:sp>
        <p:nvSpPr>
          <p:cNvPr id="310" name="Text Box 31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11" name="Text Box 311"/>
          <p:cNvSpPr>
            <a:spLocks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prstGeom prst="rect">
            <a:avLst/>
          </a:prstGeom>
        </p:spPr>
        <p:txBody>
          <a:bodyPr numCol="1"/>
          <a:lstStyle>
            <a:lvl1pPr>
              <a:defRPr dirty="0" lang="en-US" smtClean="0"/>
            </a:lvl1pPr>
          </a:lstStyle>
          <a:p>
            <a:pPr/>
            <a:r>
              <a:rPr b="1" dirty="0" lang="en-US" smtClean="0"/>
              <a:t>Types of Governments</a:t>
            </a:r>
          </a:p>
        </p:txBody>
      </p:sp>
      <p:sp>
        <p:nvSpPr>
          <p:cNvPr id="312" name="Text Box 312"/>
          <p:cNvSpPr>
            <a:spLocks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numCol="1"/>
          <a:lstStyle>
            <a:lvl1pPr algn="ctr" marL="0">
              <a:buNone/>
              <a:defRPr dirty="0" lang="en-US" smtClean="0"/>
            </a:lvl1pPr>
            <a:lvl2pPr algn="ctr" marL="457200">
              <a:buNone/>
              <a:defRPr dirty="0" lang="en-US" smtClean="0"/>
            </a:lvl2pPr>
            <a:lvl3pPr algn="ctr" marL="914400">
              <a:buNone/>
              <a:defRPr dirty="0" lang="en-US" smtClean="0"/>
            </a:lvl3pPr>
            <a:lvl4pPr algn="ctr" marL="1371600">
              <a:buNone/>
              <a:defRPr dirty="0" lang="en-US" smtClean="0"/>
            </a:lvl4pPr>
            <a:lvl5pPr algn="ctr" marL="1828800">
              <a:buNone/>
              <a:defRPr dirty="0" lang="en-US" smtClean="0"/>
            </a:lvl5pPr>
          </a:lstStyle>
          <a:p>
            <a:pPr marL="0"/>
            <a:r>
              <a:rPr b="1" dirty="0" lang="en-US" smtClean="0"/>
              <a:t>Grade 7</a:t>
            </a:r>
          </a:p>
          <a:p>
            <a:pPr marL="0"/>
            <a:r>
              <a:rPr b="1" dirty="0" lang="en-US" smtClean="0"/>
              <a:t>Social Studies Online 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 Box 372"/>
          <p:cNvSpPr>
            <a:spLocks/>
          </p:cNvSpPr>
          <p:nvPr>
            <p:ph idx="10" sz="half" type="dt"/>
          </p:nvPr>
        </p:nvSpPr>
        <p:spPr/>
      </p:sp>
      <p:sp>
        <p:nvSpPr>
          <p:cNvPr id="373" name="Text Box 373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74" name="Text Box 374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Communist</a:t>
            </a:r>
          </a:p>
        </p:txBody>
      </p:sp>
      <p:sp>
        <p:nvSpPr>
          <p:cNvPr id="375" name="Text Box 375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t>In a communist country, the government owns property such as businesses and farms. </a:t>
            </a:r>
          </a:p>
          <a:p>
            <a:r>
              <a:t>It provides its people's healthcare, education and welfare. </a:t>
            </a:r>
          </a:p>
          <a:p>
            <a:endParaRPr/>
          </a:p>
        </p:txBody>
      </p:sp>
      <p:pic>
        <p:nvPicPr>
          <p:cNvPr id="376" name="Picture 37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324600" y="762000"/>
            <a:ext cx="838200" cy="838200"/>
          </a:xfrm>
          <a:prstGeom prst="rect">
            <a:avLst/>
          </a:prstGeom>
          <a:noFill/>
        </p:spPr>
      </p:pic>
      <p:pic>
        <p:nvPicPr>
          <p:cNvPr id="378" name="Picture 37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752600" y="457200"/>
            <a:ext cx="1039812" cy="1524000"/>
          </a:xfrm>
          <a:prstGeom prst="rect">
            <a:avLst/>
          </a:prstGeom>
          <a:noFill/>
        </p:spPr>
      </p:pic>
      <p:pic>
        <p:nvPicPr>
          <p:cNvPr id="380" name="Picture 380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2819400" y="4648200"/>
            <a:ext cx="4152900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 Box 382"/>
          <p:cNvSpPr>
            <a:spLocks/>
          </p:cNvSpPr>
          <p:nvPr>
            <p:ph idx="10" sz="half" type="dt"/>
          </p:nvPr>
        </p:nvSpPr>
        <p:spPr/>
      </p:sp>
      <p:sp>
        <p:nvSpPr>
          <p:cNvPr id="383" name="Text Box 383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84" name="Text Box 384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Republic</a:t>
            </a:r>
          </a:p>
        </p:txBody>
      </p:sp>
      <p:sp>
        <p:nvSpPr>
          <p:cNvPr id="385" name="Text Box 385"/>
          <p:cNvSpPr>
            <a:spLocks/>
          </p:cNvSpPr>
          <p:nvPr>
            <p:ph idx="1" type="body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t>A republic is a country that has no monarch. </a:t>
            </a:r>
          </a:p>
          <a:p>
            <a:r>
              <a:t>The head of the country is usually an elected president. </a:t>
            </a:r>
          </a:p>
          <a:p>
            <a:endParaRPr/>
          </a:p>
        </p:txBody>
      </p:sp>
      <p:pic>
        <p:nvPicPr>
          <p:cNvPr id="386" name="Picture 386"/>
          <p:cNvPicPr>
            <a:picLocks/>
          </p:cNvPicPr>
          <p:nvPr/>
        </p:nvPicPr>
        <p:blipFill>
          <a:blip r:embed="rId2"/>
          <a:srcRect b="23955" l="7996" r="8017" t="18747"/>
          <a:stretch/>
        </p:blipFill>
        <p:spPr>
          <a:xfrm>
            <a:off x="2133600" y="3810000"/>
            <a:ext cx="5257800" cy="269081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 Box 388"/>
          <p:cNvSpPr>
            <a:spLocks/>
          </p:cNvSpPr>
          <p:nvPr>
            <p:ph idx="10" sz="half" type="dt"/>
          </p:nvPr>
        </p:nvSpPr>
        <p:spPr/>
      </p:sp>
      <p:sp>
        <p:nvSpPr>
          <p:cNvPr id="389" name="Text Box 389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90" name="Text Box 390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Revolutionary</a:t>
            </a:r>
          </a:p>
        </p:txBody>
      </p:sp>
      <p:sp>
        <p:nvSpPr>
          <p:cNvPr id="391" name="Text Box 391"/>
          <p:cNvSpPr>
            <a:spLocks/>
          </p:cNvSpPr>
          <p:nvPr>
            <p:ph idx="1" type="body"/>
          </p:nvPr>
        </p:nvSpPr>
        <p:spPr>
          <a:xfrm>
            <a:off x="685800" y="1981200"/>
            <a:ext cx="4572000" cy="4114800"/>
          </a:xfrm>
          <a:prstGeom prst="rect">
            <a:avLst/>
          </a:prstGeom>
        </p:spPr>
        <p:txBody>
          <a:bodyPr numCol="1"/>
          <a:lstStyle/>
          <a:p>
            <a:r>
              <a:t>If a government is overthrown by force, the new ruling group is sometimes called a revolutionary government. </a:t>
            </a:r>
          </a:p>
        </p:txBody>
      </p:sp>
      <p:pic>
        <p:nvPicPr>
          <p:cNvPr id="392" name="Picture 392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334000" y="1600200"/>
            <a:ext cx="3124200" cy="446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 Box 394"/>
          <p:cNvSpPr>
            <a:spLocks/>
          </p:cNvSpPr>
          <p:nvPr>
            <p:ph idx="10" sz="half" type="dt"/>
          </p:nvPr>
        </p:nvSpPr>
        <p:spPr/>
      </p:sp>
      <p:sp>
        <p:nvSpPr>
          <p:cNvPr id="395" name="Text Box 39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96" name="Text Box 396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Totalitarian</a:t>
            </a:r>
          </a:p>
        </p:txBody>
      </p:sp>
      <p:sp>
        <p:nvSpPr>
          <p:cNvPr id="397" name="Text Box 397"/>
          <p:cNvSpPr>
            <a:spLocks/>
          </p:cNvSpPr>
          <p:nvPr>
            <p:ph idx="1" type="body"/>
          </p:nvPr>
        </p:nvSpPr>
        <p:spPr>
          <a:xfrm>
            <a:off x="228600" y="1524000"/>
            <a:ext cx="4648200" cy="4572000"/>
          </a:xfrm>
          <a:prstGeom prst="rect">
            <a:avLst/>
          </a:prstGeom>
        </p:spPr>
        <p:txBody>
          <a:bodyPr numCol="1"/>
          <a:lstStyle/>
          <a:p>
            <a:pPr indent="-342900" marL="342900">
              <a:lnSpc>
                <a:spcPct val="90000"/>
              </a:lnSpc>
            </a:pPr>
            <a:r>
              <a:rPr dirty="0" lang="en-US" smtClean="0"/>
              <a:t>This is a country with only one political party. </a:t>
            </a:r>
          </a:p>
          <a:p>
            <a:pPr indent="-342900" marL="342900">
              <a:lnSpc>
                <a:spcPct val="90000"/>
              </a:lnSpc>
            </a:pPr>
            <a:r>
              <a:rPr dirty="0" lang="en-US" smtClean="0"/>
              <a:t>People are forced to do what the government tells them and may also be prevented from leaving the country. </a:t>
            </a:r>
          </a:p>
          <a:p>
            <a:pPr indent="-342900" marL="342900">
              <a:lnSpc>
                <a:spcPct val="90000"/>
              </a:lnSpc>
            </a:pPr>
            <a:endParaRPr dirty="0" lang="en-US" smtClean="0"/>
          </a:p>
        </p:txBody>
      </p:sp>
      <p:pic>
        <p:nvPicPr>
          <p:cNvPr id="398" name="Picture 39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4800600" y="1905000"/>
            <a:ext cx="4191000" cy="3195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 Box 400"/>
          <p:cNvSpPr>
            <a:spLocks/>
          </p:cNvSpPr>
          <p:nvPr>
            <p:ph idx="10" sz="half" type="dt"/>
          </p:nvPr>
        </p:nvSpPr>
        <p:spPr/>
      </p:sp>
      <p:sp>
        <p:nvSpPr>
          <p:cNvPr id="401" name="Text Box 401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402" name="Text Box 402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lang="en-US" smtClean="0"/>
              <a:t>Ready for a </a:t>
            </a:r>
            <a:r>
              <a:rPr b="1" dirty="0" i="1" lang="en-US" smtClean="0"/>
              <a:t>quiz</a:t>
            </a:r>
            <a:r>
              <a:rPr dirty="0" lang="en-US" smtClean="0"/>
              <a:t>?</a:t>
            </a:r>
          </a:p>
        </p:txBody>
      </p:sp>
      <p:sp>
        <p:nvSpPr>
          <p:cNvPr id="403" name="Text Box 403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endParaRPr/>
          </a:p>
        </p:txBody>
      </p:sp>
      <p:sp>
        <p:nvSpPr>
          <p:cNvPr id="404" name="Text Box 404"/>
          <p:cNvSpPr>
            <a:spLocks/>
          </p:cNvSpPr>
          <p:nvPr/>
        </p:nvSpPr>
        <p:spPr>
          <a:xfrm>
            <a:off x="2514600" y="3048000"/>
            <a:ext cx="3962400" cy="2286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4000">
                <a:solidFill>
                  <a:schemeClr val="folHlink"/>
                </a:solidFill>
              </a:rPr>
              <a:t>Play</a:t>
            </a:r>
          </a:p>
          <a:p>
            <a:pPr algn="ctr" indent="0" marL="0"/>
            <a:r>
              <a:rPr b="1" dirty="0" lang="en-US" smtClean="0" sz="4000">
                <a:solidFill>
                  <a:schemeClr val="folHlink"/>
                </a:solidFill>
              </a:rPr>
              <a:t>Government </a:t>
            </a:r>
          </a:p>
          <a:p>
            <a:pPr algn="ctr" indent="0" marL="0"/>
            <a:r>
              <a:rPr b="1" dirty="0" lang="en-US" smtClean="0" sz="4000">
                <a:solidFill>
                  <a:schemeClr val="folHlink"/>
                </a:solidFill>
              </a:rPr>
              <a:t>Squares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ext Box 405"/>
          <p:cNvSpPr>
            <a:spLocks/>
          </p:cNvSpPr>
          <p:nvPr>
            <p:ph idx="10" sz="half" type="dt"/>
          </p:nvPr>
        </p:nvSpPr>
        <p:spPr/>
      </p:sp>
      <p:sp>
        <p:nvSpPr>
          <p:cNvPr id="406" name="Text Box 406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407" name="Text Box 407"/>
          <p:cNvSpPr txBox="1">
            <a:spLocks/>
          </p:cNvSpPr>
          <p:nvPr/>
        </p:nvSpPr>
        <p:spPr>
          <a:xfrm>
            <a:off x="838200" y="5638800"/>
            <a:ext cx="7805737" cy="946150"/>
          </a:xfrm>
          <a:prstGeom prst="rect">
            <a:avLst/>
          </a:prstGeom>
          <a:noFill/>
          <a:ln>
            <a:noFill/>
          </a:ln>
        </p:spPr>
        <p:txBody>
          <a:bodyPr anchor="t" numCol="1" wrap="none">
            <a:spAutoFit/>
          </a:bodyPr>
          <a:lstStyle/>
          <a:p>
            <a:pPr indent="0" marL="0"/>
            <a:r>
              <a:rPr b="1" dirty="0" lang="en-US" smtClean="0" sz="5600">
                <a:solidFill>
                  <a:srgbClr val="FFFFFF"/>
                </a:solidFill>
              </a:rPr>
              <a:t>A Game of X’s and O’s</a:t>
            </a:r>
          </a:p>
        </p:txBody>
      </p:sp>
      <p:sp>
        <p:nvSpPr>
          <p:cNvPr id="408" name="Text Box 408"/>
          <p:cNvSpPr txBox="1">
            <a:spLocks/>
          </p:cNvSpPr>
          <p:nvPr/>
        </p:nvSpPr>
        <p:spPr>
          <a:xfrm>
            <a:off x="3048000" y="2971800"/>
            <a:ext cx="2892425" cy="701675"/>
          </a:xfrm>
          <a:prstGeom prst="rect">
            <a:avLst/>
          </a:prstGeom>
          <a:noFill/>
          <a:ln>
            <a:noFill/>
          </a:ln>
        </p:spPr>
        <p:txBody>
          <a:bodyPr anchor="t" numCol="1" wrap="none">
            <a:spAutoFit/>
          </a:bodyPr>
          <a:lstStyle/>
          <a:p>
            <a:pPr indent="0" marL="0"/>
            <a:r>
              <a:rPr b="1" dirty="0" lang="en-US" smtClean="0" sz="4000">
                <a:solidFill>
                  <a:schemeClr val="folHlink"/>
                </a:solidFill>
              </a:rPr>
              <a:t>Inspired by</a:t>
            </a:r>
          </a:p>
        </p:txBody>
      </p:sp>
    </p:spTree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 Box 409"/>
          <p:cNvSpPr>
            <a:spLocks/>
          </p:cNvSpPr>
          <p:nvPr>
            <p:ph idx="10" sz="half" type="dt"/>
          </p:nvPr>
        </p:nvSpPr>
        <p:spPr/>
      </p:sp>
      <p:sp>
        <p:nvSpPr>
          <p:cNvPr id="410" name="Text Box 41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411" name="Text Box 411"/>
          <p:cNvSpPr>
            <a:spLocks/>
          </p:cNvSpPr>
          <p:nvPr/>
        </p:nvSpPr>
        <p:spPr>
          <a:xfrm>
            <a:off x="1295400" y="0"/>
            <a:ext cx="7005637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412" name="Text Box 412"/>
          <p:cNvSpPr>
            <a:spLocks/>
          </p:cNvSpPr>
          <p:nvPr/>
        </p:nvSpPr>
        <p:spPr>
          <a:xfrm>
            <a:off x="13716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3" name="Text Box 413"/>
          <p:cNvSpPr>
            <a:spLocks/>
          </p:cNvSpPr>
          <p:nvPr/>
        </p:nvSpPr>
        <p:spPr>
          <a:xfrm>
            <a:off x="13716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4" name="Text Box 414"/>
          <p:cNvSpPr>
            <a:spLocks/>
          </p:cNvSpPr>
          <p:nvPr/>
        </p:nvSpPr>
        <p:spPr>
          <a:xfrm>
            <a:off x="36576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5" name="Text Box 415"/>
          <p:cNvSpPr>
            <a:spLocks/>
          </p:cNvSpPr>
          <p:nvPr/>
        </p:nvSpPr>
        <p:spPr>
          <a:xfrm>
            <a:off x="3505200" y="37338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6" name="Text Box 416"/>
          <p:cNvSpPr>
            <a:spLocks/>
          </p:cNvSpPr>
          <p:nvPr/>
        </p:nvSpPr>
        <p:spPr>
          <a:xfrm>
            <a:off x="36576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7" name="Text Box 417"/>
          <p:cNvSpPr>
            <a:spLocks/>
          </p:cNvSpPr>
          <p:nvPr/>
        </p:nvSpPr>
        <p:spPr>
          <a:xfrm>
            <a:off x="59436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8" name="Text Box 418"/>
          <p:cNvSpPr>
            <a:spLocks/>
          </p:cNvSpPr>
          <p:nvPr/>
        </p:nvSpPr>
        <p:spPr>
          <a:xfrm>
            <a:off x="59436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19" name="Text Box 419"/>
          <p:cNvSpPr>
            <a:spLocks/>
          </p:cNvSpPr>
          <p:nvPr/>
        </p:nvSpPr>
        <p:spPr>
          <a:xfrm>
            <a:off x="59436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20" name="Text Box 420"/>
          <p:cNvSpPr>
            <a:spLocks/>
          </p:cNvSpPr>
          <p:nvPr/>
        </p:nvSpPr>
        <p:spPr>
          <a:xfrm>
            <a:off x="13716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21" name="Text Box 421"/>
          <p:cNvSpPr>
            <a:spLocks/>
          </p:cNvSpPr>
          <p:nvPr/>
        </p:nvSpPr>
        <p:spPr>
          <a:xfrm>
            <a:off x="5978525" y="5691187"/>
            <a:ext cx="2078037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22" name="Picture 422"/>
          <p:cNvPicPr>
            <a:picLocks/>
          </p:cNvPicPr>
          <p:nvPr/>
        </p:nvPicPr>
        <p:blipFill>
          <a:blip r:embed="rId2"/>
          <a:stretch/>
        </p:blipFill>
        <p:spPr>
          <a:xfrm>
            <a:off x="6553200" y="5867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sp>
        <p:nvSpPr>
          <p:cNvPr id="424" name="Text Box 424"/>
          <p:cNvSpPr txBox="1">
            <a:spLocks/>
          </p:cNvSpPr>
          <p:nvPr/>
        </p:nvSpPr>
        <p:spPr>
          <a:xfrm>
            <a:off x="13716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425" name="Text Box 425"/>
          <p:cNvSpPr txBox="1">
            <a:spLocks/>
          </p:cNvSpPr>
          <p:nvPr/>
        </p:nvSpPr>
        <p:spPr>
          <a:xfrm>
            <a:off x="36576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426" name="Text Box 426"/>
          <p:cNvSpPr txBox="1">
            <a:spLocks/>
          </p:cNvSpPr>
          <p:nvPr/>
        </p:nvSpPr>
        <p:spPr>
          <a:xfrm>
            <a:off x="59436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427" name="Text Box 427"/>
          <p:cNvSpPr txBox="1">
            <a:spLocks/>
          </p:cNvSpPr>
          <p:nvPr/>
        </p:nvSpPr>
        <p:spPr>
          <a:xfrm>
            <a:off x="29432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428" name="Text Box 428"/>
          <p:cNvSpPr txBox="1">
            <a:spLocks/>
          </p:cNvSpPr>
          <p:nvPr/>
        </p:nvSpPr>
        <p:spPr>
          <a:xfrm>
            <a:off x="52292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29" name="Text Box 429"/>
          <p:cNvSpPr txBox="1">
            <a:spLocks/>
          </p:cNvSpPr>
          <p:nvPr/>
        </p:nvSpPr>
        <p:spPr>
          <a:xfrm>
            <a:off x="75152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430" name="Text Box 430"/>
          <p:cNvSpPr txBox="1">
            <a:spLocks/>
          </p:cNvSpPr>
          <p:nvPr/>
        </p:nvSpPr>
        <p:spPr>
          <a:xfrm>
            <a:off x="13716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31" name="Text Box 431"/>
          <p:cNvSpPr txBox="1">
            <a:spLocks/>
          </p:cNvSpPr>
          <p:nvPr/>
        </p:nvSpPr>
        <p:spPr>
          <a:xfrm>
            <a:off x="36576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432" name="Text Box 432"/>
          <p:cNvSpPr txBox="1">
            <a:spLocks/>
          </p:cNvSpPr>
          <p:nvPr/>
        </p:nvSpPr>
        <p:spPr>
          <a:xfrm>
            <a:off x="59436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433" name="Picture 43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2165350" y="76200"/>
            <a:ext cx="914400" cy="1295400"/>
          </a:xfrm>
          <a:prstGeom prst="rect">
            <a:avLst/>
          </a:prstGeom>
          <a:noFill/>
        </p:spPr>
      </p:pic>
      <p:sp>
        <p:nvSpPr>
          <p:cNvPr id="435" name="Text Box 435"/>
          <p:cNvSpPr>
            <a:spLocks/>
          </p:cNvSpPr>
          <p:nvPr/>
        </p:nvSpPr>
        <p:spPr>
          <a:xfrm>
            <a:off x="1395412" y="1147762"/>
            <a:ext cx="206851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36" name="Picture 436"/>
          <p:cNvPicPr>
            <a:picLocks/>
          </p:cNvPicPr>
          <p:nvPr/>
        </p:nvPicPr>
        <p:blipFill>
          <a:blip r:embed="rId4"/>
          <a:stretch/>
        </p:blipFill>
        <p:spPr>
          <a:xfrm>
            <a:off x="2133600" y="1295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38" name="Picture 438"/>
          <p:cNvPicPr>
            <a:picLocks noChangeAspect="1"/>
          </p:cNvPicPr>
          <p:nvPr/>
        </p:nvPicPr>
        <p:blipFill>
          <a:blip r:embed="rId5"/>
          <a:stretch/>
        </p:blipFill>
        <p:spPr>
          <a:xfrm>
            <a:off x="6096000" y="0"/>
            <a:ext cx="1905000" cy="1638300"/>
          </a:xfrm>
          <a:prstGeom prst="rect">
            <a:avLst/>
          </a:prstGeom>
          <a:noFill/>
        </p:spPr>
      </p:pic>
      <p:sp>
        <p:nvSpPr>
          <p:cNvPr id="440" name="Text Box 440"/>
          <p:cNvSpPr>
            <a:spLocks/>
          </p:cNvSpPr>
          <p:nvPr/>
        </p:nvSpPr>
        <p:spPr>
          <a:xfrm>
            <a:off x="5965825" y="1143000"/>
            <a:ext cx="208756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41" name="Picture 441"/>
          <p:cNvPicPr>
            <a:picLocks/>
          </p:cNvPicPr>
          <p:nvPr/>
        </p:nvPicPr>
        <p:blipFill>
          <a:blip r:embed="rId6"/>
          <a:stretch/>
        </p:blipFill>
        <p:spPr>
          <a:xfrm>
            <a:off x="6629400" y="12700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43" name="Picture 443"/>
          <p:cNvPicPr>
            <a:picLocks noChangeAspect="1"/>
          </p:cNvPicPr>
          <p:nvPr/>
        </p:nvPicPr>
        <p:blipFill>
          <a:blip r:embed="rId7"/>
          <a:stretch/>
        </p:blipFill>
        <p:spPr>
          <a:xfrm>
            <a:off x="4348162" y="76200"/>
            <a:ext cx="895350" cy="1981200"/>
          </a:xfrm>
          <a:prstGeom prst="rect">
            <a:avLst/>
          </a:prstGeom>
          <a:noFill/>
        </p:spPr>
      </p:pic>
      <p:sp>
        <p:nvSpPr>
          <p:cNvPr id="445" name="Text Box 445"/>
          <p:cNvSpPr>
            <a:spLocks/>
          </p:cNvSpPr>
          <p:nvPr/>
        </p:nvSpPr>
        <p:spPr>
          <a:xfrm>
            <a:off x="3692525" y="1160462"/>
            <a:ext cx="206851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46" name="Picture 446"/>
          <p:cNvPicPr>
            <a:picLocks/>
          </p:cNvPicPr>
          <p:nvPr/>
        </p:nvPicPr>
        <p:blipFill>
          <a:blip r:embed="rId8"/>
          <a:stretch/>
        </p:blipFill>
        <p:spPr>
          <a:xfrm>
            <a:off x="4343400" y="12192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48" name="Picture 448"/>
          <p:cNvPicPr>
            <a:picLocks noChangeAspect="1"/>
          </p:cNvPicPr>
          <p:nvPr/>
        </p:nvPicPr>
        <p:blipFill>
          <a:blip r:embed="rId9"/>
          <a:stretch/>
        </p:blipFill>
        <p:spPr>
          <a:xfrm>
            <a:off x="1600200" y="2286000"/>
            <a:ext cx="1320800" cy="1371600"/>
          </a:xfrm>
          <a:prstGeom prst="rect">
            <a:avLst/>
          </a:prstGeom>
          <a:noFill/>
        </p:spPr>
      </p:pic>
      <p:sp>
        <p:nvSpPr>
          <p:cNvPr id="450" name="Text Box 450"/>
          <p:cNvSpPr>
            <a:spLocks/>
          </p:cNvSpPr>
          <p:nvPr/>
        </p:nvSpPr>
        <p:spPr>
          <a:xfrm>
            <a:off x="1371600" y="3413125"/>
            <a:ext cx="2130425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51" name="Picture 451"/>
          <p:cNvPicPr>
            <a:picLocks/>
          </p:cNvPicPr>
          <p:nvPr/>
        </p:nvPicPr>
        <p:blipFill>
          <a:blip r:embed="rId10"/>
          <a:stretch/>
        </p:blipFill>
        <p:spPr>
          <a:xfrm>
            <a:off x="2057400" y="3581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sp>
        <p:nvSpPr>
          <p:cNvPr id="453" name="Text Box 453"/>
          <p:cNvSpPr>
            <a:spLocks/>
          </p:cNvSpPr>
          <p:nvPr/>
        </p:nvSpPr>
        <p:spPr>
          <a:xfrm>
            <a:off x="36576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54" name="Picture 454"/>
          <p:cNvPicPr>
            <a:picLocks noChangeAspect="1"/>
          </p:cNvPicPr>
          <p:nvPr/>
        </p:nvPicPr>
        <p:blipFill>
          <a:blip r:embed="rId11"/>
          <a:stretch/>
        </p:blipFill>
        <p:spPr>
          <a:xfrm>
            <a:off x="4114800" y="2438400"/>
            <a:ext cx="1060450" cy="1676400"/>
          </a:xfrm>
          <a:prstGeom prst="rect">
            <a:avLst/>
          </a:prstGeom>
          <a:noFill/>
        </p:spPr>
      </p:pic>
      <p:sp>
        <p:nvSpPr>
          <p:cNvPr id="456" name="Text Box 456"/>
          <p:cNvSpPr>
            <a:spLocks/>
          </p:cNvSpPr>
          <p:nvPr/>
        </p:nvSpPr>
        <p:spPr>
          <a:xfrm>
            <a:off x="3662362" y="3425825"/>
            <a:ext cx="2103437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57" name="Picture 457"/>
          <p:cNvPicPr>
            <a:picLocks/>
          </p:cNvPicPr>
          <p:nvPr/>
        </p:nvPicPr>
        <p:blipFill>
          <a:blip r:embed="rId12"/>
          <a:stretch/>
        </p:blipFill>
        <p:spPr>
          <a:xfrm>
            <a:off x="4267200" y="3581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59" name="Picture 459"/>
          <p:cNvPicPr>
            <a:picLocks noChangeAspect="1"/>
          </p:cNvPicPr>
          <p:nvPr/>
        </p:nvPicPr>
        <p:blipFill>
          <a:blip r:embed="rId13"/>
          <a:srcRect b="50098" r="-25841"/>
          <a:stretch/>
        </p:blipFill>
        <p:spPr>
          <a:xfrm>
            <a:off x="6477000" y="2366962"/>
            <a:ext cx="1066800" cy="1214437"/>
          </a:xfrm>
          <a:prstGeom prst="rect">
            <a:avLst/>
          </a:prstGeom>
          <a:noFill/>
        </p:spPr>
      </p:pic>
      <p:sp>
        <p:nvSpPr>
          <p:cNvPr id="461" name="Text Box 461"/>
          <p:cNvSpPr>
            <a:spLocks/>
          </p:cNvSpPr>
          <p:nvPr/>
        </p:nvSpPr>
        <p:spPr>
          <a:xfrm>
            <a:off x="5964237" y="3408362"/>
            <a:ext cx="2070100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62" name="Picture 462"/>
          <p:cNvPicPr>
            <a:picLocks/>
          </p:cNvPicPr>
          <p:nvPr/>
        </p:nvPicPr>
        <p:blipFill>
          <a:blip r:embed="rId14"/>
          <a:stretch/>
        </p:blipFill>
        <p:spPr>
          <a:xfrm>
            <a:off x="6629400" y="35052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64" name="Picture 464"/>
          <p:cNvPicPr>
            <a:picLocks noChangeAspect="1"/>
          </p:cNvPicPr>
          <p:nvPr/>
        </p:nvPicPr>
        <p:blipFill>
          <a:blip r:embed="rId15"/>
          <a:stretch/>
        </p:blipFill>
        <p:spPr>
          <a:xfrm>
            <a:off x="1752600" y="4548187"/>
            <a:ext cx="1428750" cy="1395412"/>
          </a:xfrm>
          <a:prstGeom prst="rect">
            <a:avLst/>
          </a:prstGeom>
          <a:noFill/>
        </p:spPr>
      </p:pic>
      <p:sp>
        <p:nvSpPr>
          <p:cNvPr id="466" name="Text Box 466"/>
          <p:cNvSpPr>
            <a:spLocks/>
          </p:cNvSpPr>
          <p:nvPr/>
        </p:nvSpPr>
        <p:spPr>
          <a:xfrm>
            <a:off x="1412875" y="5678487"/>
            <a:ext cx="2044700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67" name="Picture 467"/>
          <p:cNvPicPr>
            <a:picLocks/>
          </p:cNvPicPr>
          <p:nvPr/>
        </p:nvPicPr>
        <p:blipFill>
          <a:blip r:embed="rId16"/>
          <a:stretch/>
        </p:blipFill>
        <p:spPr>
          <a:xfrm>
            <a:off x="2133600" y="5867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69" name="Picture 469"/>
          <p:cNvPicPr>
            <a:picLocks noChangeAspect="1"/>
          </p:cNvPicPr>
          <p:nvPr/>
        </p:nvPicPr>
        <p:blipFill>
          <a:blip r:embed="rId17"/>
          <a:stretch/>
        </p:blipFill>
        <p:spPr>
          <a:xfrm>
            <a:off x="4038600" y="4419600"/>
            <a:ext cx="1676400" cy="1676400"/>
          </a:xfrm>
          <a:prstGeom prst="rect">
            <a:avLst/>
          </a:prstGeom>
          <a:noFill/>
        </p:spPr>
      </p:pic>
      <p:sp>
        <p:nvSpPr>
          <p:cNvPr id="471" name="Text Box 471"/>
          <p:cNvSpPr>
            <a:spLocks/>
          </p:cNvSpPr>
          <p:nvPr/>
        </p:nvSpPr>
        <p:spPr>
          <a:xfrm>
            <a:off x="3686175" y="5691187"/>
            <a:ext cx="208756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72" name="Picture 472"/>
          <p:cNvPicPr>
            <a:picLocks/>
          </p:cNvPicPr>
          <p:nvPr/>
        </p:nvPicPr>
        <p:blipFill>
          <a:blip r:embed="rId18"/>
          <a:stretch/>
        </p:blipFill>
        <p:spPr>
          <a:xfrm>
            <a:off x="4419600" y="57912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474" name="Picture 474"/>
          <p:cNvPicPr>
            <a:picLocks noChangeAspect="1"/>
          </p:cNvPicPr>
          <p:nvPr/>
        </p:nvPicPr>
        <p:blipFill>
          <a:blip r:embed="rId19"/>
          <a:stretch/>
        </p:blipFill>
        <p:spPr>
          <a:xfrm>
            <a:off x="6553200" y="4572000"/>
            <a:ext cx="879475" cy="1133475"/>
          </a:xfrm>
          <a:prstGeom prst="rect">
            <a:avLst/>
          </a:prstGeom>
          <a:noFill/>
        </p:spPr>
      </p:pic>
      <p:sp>
        <p:nvSpPr>
          <p:cNvPr id="476" name="Text Box 476"/>
          <p:cNvSpPr txBox="1">
            <a:spLocks/>
          </p:cNvSpPr>
          <p:nvPr/>
        </p:nvSpPr>
        <p:spPr>
          <a:xfrm>
            <a:off x="5257800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ext Box 477"/>
          <p:cNvSpPr>
            <a:spLocks/>
          </p:cNvSpPr>
          <p:nvPr>
            <p:ph idx="10" sz="half" type="dt"/>
          </p:nvPr>
        </p:nvSpPr>
        <p:spPr/>
      </p:sp>
      <p:sp>
        <p:nvSpPr>
          <p:cNvPr id="478" name="Text Box 478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479" name="Text Box 479"/>
          <p:cNvSpPr>
            <a:spLocks/>
          </p:cNvSpPr>
          <p:nvPr/>
        </p:nvSpPr>
        <p:spPr>
          <a:xfrm>
            <a:off x="381000" y="762000"/>
            <a:ext cx="1219200" cy="15240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0" name="Text Box 480"/>
          <p:cNvSpPr>
            <a:spLocks/>
          </p:cNvSpPr>
          <p:nvPr/>
        </p:nvSpPr>
        <p:spPr>
          <a:xfrm>
            <a:off x="2133600" y="0"/>
            <a:ext cx="7005637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481" name="Text Box 481"/>
          <p:cNvSpPr>
            <a:spLocks/>
          </p:cNvSpPr>
          <p:nvPr/>
        </p:nvSpPr>
        <p:spPr>
          <a:xfrm>
            <a:off x="22098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2" name="Text Box 482"/>
          <p:cNvSpPr>
            <a:spLocks/>
          </p:cNvSpPr>
          <p:nvPr/>
        </p:nvSpPr>
        <p:spPr>
          <a:xfrm>
            <a:off x="22098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3" name="Text Box 483"/>
          <p:cNvSpPr>
            <a:spLocks/>
          </p:cNvSpPr>
          <p:nvPr/>
        </p:nvSpPr>
        <p:spPr>
          <a:xfrm>
            <a:off x="44958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4" name="Text Box 484"/>
          <p:cNvSpPr>
            <a:spLocks/>
          </p:cNvSpPr>
          <p:nvPr/>
        </p:nvSpPr>
        <p:spPr>
          <a:xfrm>
            <a:off x="44958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5" name="Text Box 485"/>
          <p:cNvSpPr>
            <a:spLocks/>
          </p:cNvSpPr>
          <p:nvPr/>
        </p:nvSpPr>
        <p:spPr>
          <a:xfrm>
            <a:off x="44958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6" name="Text Box 486"/>
          <p:cNvSpPr>
            <a:spLocks/>
          </p:cNvSpPr>
          <p:nvPr/>
        </p:nvSpPr>
        <p:spPr>
          <a:xfrm>
            <a:off x="67818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7" name="Text Box 487"/>
          <p:cNvSpPr>
            <a:spLocks/>
          </p:cNvSpPr>
          <p:nvPr/>
        </p:nvSpPr>
        <p:spPr>
          <a:xfrm>
            <a:off x="6781800" y="2362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8" name="Text Box 488"/>
          <p:cNvSpPr>
            <a:spLocks/>
          </p:cNvSpPr>
          <p:nvPr/>
        </p:nvSpPr>
        <p:spPr>
          <a:xfrm>
            <a:off x="6781800" y="4648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89" name="Text Box 489"/>
          <p:cNvSpPr>
            <a:spLocks/>
          </p:cNvSpPr>
          <p:nvPr/>
        </p:nvSpPr>
        <p:spPr>
          <a:xfrm>
            <a:off x="2209800" y="76200"/>
            <a:ext cx="2133600" cy="21336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0" name="Text Box 490"/>
          <p:cNvSpPr>
            <a:spLocks/>
          </p:cNvSpPr>
          <p:nvPr/>
        </p:nvSpPr>
        <p:spPr>
          <a:xfrm>
            <a:off x="2233612" y="1147762"/>
            <a:ext cx="206851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1" name="Text Box 491"/>
          <p:cNvSpPr>
            <a:spLocks/>
          </p:cNvSpPr>
          <p:nvPr/>
        </p:nvSpPr>
        <p:spPr>
          <a:xfrm>
            <a:off x="4530725" y="1160462"/>
            <a:ext cx="206851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2" name="Text Box 492"/>
          <p:cNvSpPr>
            <a:spLocks/>
          </p:cNvSpPr>
          <p:nvPr/>
        </p:nvSpPr>
        <p:spPr>
          <a:xfrm>
            <a:off x="6804025" y="1143000"/>
            <a:ext cx="208756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3" name="Text Box 493"/>
          <p:cNvSpPr>
            <a:spLocks/>
          </p:cNvSpPr>
          <p:nvPr/>
        </p:nvSpPr>
        <p:spPr>
          <a:xfrm>
            <a:off x="2244725" y="3413125"/>
            <a:ext cx="2044700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4" name="Text Box 494"/>
          <p:cNvSpPr>
            <a:spLocks/>
          </p:cNvSpPr>
          <p:nvPr/>
        </p:nvSpPr>
        <p:spPr>
          <a:xfrm>
            <a:off x="4500562" y="3425825"/>
            <a:ext cx="2103437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5" name="Text Box 495"/>
          <p:cNvSpPr>
            <a:spLocks/>
          </p:cNvSpPr>
          <p:nvPr/>
        </p:nvSpPr>
        <p:spPr>
          <a:xfrm>
            <a:off x="6802437" y="3408362"/>
            <a:ext cx="2070100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6" name="Text Box 496"/>
          <p:cNvSpPr>
            <a:spLocks/>
          </p:cNvSpPr>
          <p:nvPr/>
        </p:nvSpPr>
        <p:spPr>
          <a:xfrm>
            <a:off x="2251075" y="5678487"/>
            <a:ext cx="2044700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7" name="Text Box 497"/>
          <p:cNvSpPr>
            <a:spLocks/>
          </p:cNvSpPr>
          <p:nvPr/>
        </p:nvSpPr>
        <p:spPr>
          <a:xfrm>
            <a:off x="4524375" y="5691187"/>
            <a:ext cx="2087562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498" name="Text Box 498"/>
          <p:cNvSpPr>
            <a:spLocks/>
          </p:cNvSpPr>
          <p:nvPr/>
        </p:nvSpPr>
        <p:spPr>
          <a:xfrm>
            <a:off x="6816725" y="5691187"/>
            <a:ext cx="2078037" cy="10572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499" name="Picture 499"/>
          <p:cNvPicPr>
            <a:picLocks/>
          </p:cNvPicPr>
          <p:nvPr/>
        </p:nvPicPr>
        <p:blipFill>
          <a:blip r:embed="rId2"/>
          <a:stretch/>
        </p:blipFill>
        <p:spPr>
          <a:xfrm>
            <a:off x="2819400" y="1295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01" name="Picture 501"/>
          <p:cNvPicPr>
            <a:picLocks/>
          </p:cNvPicPr>
          <p:nvPr/>
        </p:nvPicPr>
        <p:blipFill>
          <a:blip r:embed="rId3"/>
          <a:stretch/>
        </p:blipFill>
        <p:spPr>
          <a:xfrm>
            <a:off x="5105400" y="1295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03" name="Picture 503"/>
          <p:cNvPicPr>
            <a:picLocks/>
          </p:cNvPicPr>
          <p:nvPr/>
        </p:nvPicPr>
        <p:blipFill>
          <a:blip r:embed="rId4"/>
          <a:stretch/>
        </p:blipFill>
        <p:spPr>
          <a:xfrm>
            <a:off x="7391400" y="1295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05" name="Picture 505"/>
          <p:cNvPicPr>
            <a:picLocks/>
          </p:cNvPicPr>
          <p:nvPr/>
        </p:nvPicPr>
        <p:blipFill>
          <a:blip r:embed="rId5"/>
          <a:stretch/>
        </p:blipFill>
        <p:spPr>
          <a:xfrm>
            <a:off x="2819400" y="3581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07" name="Picture 507"/>
          <p:cNvPicPr>
            <a:picLocks/>
          </p:cNvPicPr>
          <p:nvPr/>
        </p:nvPicPr>
        <p:blipFill>
          <a:blip r:embed="rId6"/>
          <a:stretch/>
        </p:blipFill>
        <p:spPr>
          <a:xfrm>
            <a:off x="5105400" y="3581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09" name="Picture 509"/>
          <p:cNvPicPr>
            <a:picLocks/>
          </p:cNvPicPr>
          <p:nvPr/>
        </p:nvPicPr>
        <p:blipFill>
          <a:blip r:embed="rId7"/>
          <a:stretch/>
        </p:blipFill>
        <p:spPr>
          <a:xfrm>
            <a:off x="7391400" y="3581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11" name="Picture 511"/>
          <p:cNvPicPr>
            <a:picLocks/>
          </p:cNvPicPr>
          <p:nvPr/>
        </p:nvPicPr>
        <p:blipFill>
          <a:blip r:embed="rId8"/>
          <a:stretch/>
        </p:blipFill>
        <p:spPr>
          <a:xfrm>
            <a:off x="2819400" y="5867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13" name="Picture 513"/>
          <p:cNvPicPr>
            <a:picLocks/>
          </p:cNvPicPr>
          <p:nvPr/>
        </p:nvPicPr>
        <p:blipFill>
          <a:blip r:embed="rId9"/>
          <a:stretch/>
        </p:blipFill>
        <p:spPr>
          <a:xfrm>
            <a:off x="5105400" y="5867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pic>
        <p:nvPicPr>
          <p:cNvPr id="515" name="Picture 515"/>
          <p:cNvPicPr>
            <a:picLocks/>
          </p:cNvPicPr>
          <p:nvPr/>
        </p:nvPicPr>
        <p:blipFill>
          <a:blip r:embed="rId10"/>
          <a:stretch/>
        </p:blipFill>
        <p:spPr>
          <a:xfrm>
            <a:off x="7391400" y="5867400"/>
            <a:ext cx="838200" cy="838200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sp>
        <p:nvSpPr>
          <p:cNvPr id="517" name="Text Box 517"/>
          <p:cNvSpPr txBox="1">
            <a:spLocks/>
          </p:cNvSpPr>
          <p:nvPr/>
        </p:nvSpPr>
        <p:spPr>
          <a:xfrm>
            <a:off x="22098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18" name="Text Box 518"/>
          <p:cNvSpPr txBox="1">
            <a:spLocks/>
          </p:cNvSpPr>
          <p:nvPr/>
        </p:nvSpPr>
        <p:spPr>
          <a:xfrm>
            <a:off x="44958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519" name="Text Box 519"/>
          <p:cNvSpPr txBox="1">
            <a:spLocks/>
          </p:cNvSpPr>
          <p:nvPr/>
        </p:nvSpPr>
        <p:spPr>
          <a:xfrm>
            <a:off x="6781800" y="4648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520" name="Text Box 520"/>
          <p:cNvSpPr txBox="1">
            <a:spLocks/>
          </p:cNvSpPr>
          <p:nvPr/>
        </p:nvSpPr>
        <p:spPr>
          <a:xfrm>
            <a:off x="37814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21" name="Text Box 521"/>
          <p:cNvSpPr txBox="1">
            <a:spLocks/>
          </p:cNvSpPr>
          <p:nvPr/>
        </p:nvSpPr>
        <p:spPr>
          <a:xfrm>
            <a:off x="60674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22" name="Text Box 522"/>
          <p:cNvSpPr txBox="1">
            <a:spLocks/>
          </p:cNvSpPr>
          <p:nvPr/>
        </p:nvSpPr>
        <p:spPr>
          <a:xfrm>
            <a:off x="8353425" y="2362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23" name="Text Box 523"/>
          <p:cNvSpPr txBox="1">
            <a:spLocks/>
          </p:cNvSpPr>
          <p:nvPr/>
        </p:nvSpPr>
        <p:spPr>
          <a:xfrm>
            <a:off x="22098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24" name="Text Box 524"/>
          <p:cNvSpPr txBox="1">
            <a:spLocks/>
          </p:cNvSpPr>
          <p:nvPr/>
        </p:nvSpPr>
        <p:spPr>
          <a:xfrm>
            <a:off x="44958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25" name="Text Box 525"/>
          <p:cNvSpPr txBox="1">
            <a:spLocks/>
          </p:cNvSpPr>
          <p:nvPr/>
        </p:nvSpPr>
        <p:spPr>
          <a:xfrm>
            <a:off x="6781800" y="76200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26" name="Text Box 526"/>
          <p:cNvSpPr>
            <a:spLocks/>
          </p:cNvSpPr>
          <p:nvPr/>
        </p:nvSpPr>
        <p:spPr>
          <a:xfrm>
            <a:off x="381000" y="1371600"/>
            <a:ext cx="1219200" cy="9144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527" name="Picture 527"/>
          <p:cNvPicPr>
            <a:picLocks/>
          </p:cNvPicPr>
          <p:nvPr/>
        </p:nvPicPr>
        <p:blipFill>
          <a:blip r:embed="rId11"/>
          <a:stretch/>
        </p:blipFill>
        <p:spPr>
          <a:xfrm>
            <a:off x="650875" y="1530350"/>
            <a:ext cx="720725" cy="720725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sp>
        <p:nvSpPr>
          <p:cNvPr id="529" name="Text Box 529"/>
          <p:cNvSpPr txBox="1">
            <a:spLocks/>
          </p:cNvSpPr>
          <p:nvPr/>
        </p:nvSpPr>
        <p:spPr>
          <a:xfrm>
            <a:off x="76200" y="288925"/>
            <a:ext cx="1981200" cy="4730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500">
                <a:solidFill>
                  <a:srgbClr val="FFFFFF"/>
                </a:solidFill>
              </a:rPr>
              <a:t>Scoreboard</a:t>
            </a:r>
          </a:p>
        </p:txBody>
      </p:sp>
      <p:sp>
        <p:nvSpPr>
          <p:cNvPr id="530" name="Text Box 530"/>
          <p:cNvSpPr txBox="1">
            <a:spLocks/>
          </p:cNvSpPr>
          <p:nvPr/>
        </p:nvSpPr>
        <p:spPr>
          <a:xfrm>
            <a:off x="762000" y="814387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1" name="Text Box 531"/>
          <p:cNvSpPr>
            <a:spLocks/>
          </p:cNvSpPr>
          <p:nvPr/>
        </p:nvSpPr>
        <p:spPr>
          <a:xfrm>
            <a:off x="381000" y="2971800"/>
            <a:ext cx="1219200" cy="15240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32" name="Text Box 532"/>
          <p:cNvSpPr>
            <a:spLocks/>
          </p:cNvSpPr>
          <p:nvPr/>
        </p:nvSpPr>
        <p:spPr>
          <a:xfrm>
            <a:off x="381000" y="3581400"/>
            <a:ext cx="1219200" cy="9144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pic>
        <p:nvPicPr>
          <p:cNvPr id="533" name="Picture 533"/>
          <p:cNvPicPr>
            <a:picLocks/>
          </p:cNvPicPr>
          <p:nvPr/>
        </p:nvPicPr>
        <p:blipFill>
          <a:blip r:embed="rId12"/>
          <a:stretch/>
        </p:blipFill>
        <p:spPr>
          <a:xfrm>
            <a:off x="650875" y="3740150"/>
            <a:ext cx="720725" cy="720725"/>
          </a:xfrm>
          <a:prstGeom prst="accentBorderCallout1">
            <a:avLst/>
          </a:prstGeom>
          <a:noFill/>
          <a:ln>
            <a:solidFill>
              <a:schemeClr val="tx1"/>
            </a:solidFill>
            <a:round/>
            <a:headEnd/>
            <a:tailEnd/>
          </a:ln>
        </p:spPr>
      </p:pic>
      <p:sp>
        <p:nvSpPr>
          <p:cNvPr id="535" name="Text Box 535"/>
          <p:cNvSpPr txBox="1">
            <a:spLocks/>
          </p:cNvSpPr>
          <p:nvPr/>
        </p:nvSpPr>
        <p:spPr>
          <a:xfrm>
            <a:off x="762000" y="3024187"/>
            <a:ext cx="533400" cy="5191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solidFill>
                  <a:srgbClr val="FFFFFF"/>
                </a:solidFill>
              </a:rPr>
              <a:t>O</a:t>
            </a:r>
          </a:p>
        </p:txBody>
      </p:sp>
      <p:sp>
        <p:nvSpPr>
          <p:cNvPr id="536" name="Text Box 536">
            <a:hlinkClick/>
          </p:cNvPr>
          <p:cNvSpPr>
            <a:spLocks/>
          </p:cNvSpPr>
          <p:nvPr/>
        </p:nvSpPr>
        <p:spPr>
          <a:xfrm>
            <a:off x="381000" y="5029200"/>
            <a:ext cx="1524000" cy="762000"/>
          </a:xfrm>
          <a:prstGeom prst="horizontalScroll">
            <a:avLst>
              <a:gd fmla="val 25000" name="adj"/>
            </a:avLst>
          </a:prstGeom>
          <a:solidFill>
            <a:srgbClr val="FFFFFF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anchor="ctr" numCol="1" wrap="none"/>
          <a:lstStyle/>
          <a:p>
            <a:pPr algn="ctr" indent="0" marL="0"/>
            <a:r>
              <a:rPr b="1" dirty="0" lang="en-US" smtClean="0" sz="1600"/>
              <a:t>Click Here if</a:t>
            </a:r>
          </a:p>
          <a:p>
            <a:pPr algn="ctr" indent="0" marL="0"/>
            <a:r>
              <a:rPr b="1" dirty="0" lang="en-US" smtClean="0" sz="1600"/>
              <a:t>X Wins</a:t>
            </a:r>
          </a:p>
        </p:txBody>
      </p:sp>
      <p:sp>
        <p:nvSpPr>
          <p:cNvPr id="537" name="Text Box 537">
            <a:hlinkClick/>
          </p:cNvPr>
          <p:cNvSpPr>
            <a:spLocks/>
          </p:cNvSpPr>
          <p:nvPr/>
        </p:nvSpPr>
        <p:spPr>
          <a:xfrm>
            <a:off x="381000" y="5867400"/>
            <a:ext cx="1524000" cy="762000"/>
          </a:xfrm>
          <a:prstGeom prst="horizontalScroll">
            <a:avLst>
              <a:gd fmla="val 25000" name="adj"/>
            </a:avLst>
          </a:prstGeom>
          <a:solidFill>
            <a:srgbClr val="FFFFFF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anchor="ctr" numCol="1" wrap="none"/>
          <a:lstStyle/>
          <a:p>
            <a:pPr algn="ctr" indent="0" marL="0"/>
            <a:r>
              <a:rPr b="1" dirty="0" lang="en-US" smtClean="0" sz="1600"/>
              <a:t>Click Here if</a:t>
            </a:r>
          </a:p>
          <a:p>
            <a:pPr algn="ctr" indent="0" marL="0"/>
            <a:r>
              <a:rPr b="1" dirty="0" lang="en-US" smtClean="0" sz="1600"/>
              <a:t>O Wins</a:t>
            </a:r>
          </a:p>
        </p:txBody>
      </p:sp>
      <p:pic>
        <p:nvPicPr>
          <p:cNvPr id="538" name="Picture 538">
            <a:hlinkClick/>
          </p:cNvPr>
          <p:cNvPicPr>
            <a:picLocks noChangeAspect="1"/>
          </p:cNvPicPr>
          <p:nvPr/>
        </p:nvPicPr>
        <p:blipFill>
          <a:blip r:embed="rId13"/>
          <a:srcRect b="11765" r="-8332"/>
          <a:stretch/>
        </p:blipFill>
        <p:spPr>
          <a:xfrm>
            <a:off x="2895600" y="0"/>
            <a:ext cx="990600" cy="1143000"/>
          </a:xfrm>
          <a:prstGeom prst="rect">
            <a:avLst/>
          </a:prstGeom>
          <a:noFill/>
        </p:spPr>
      </p:pic>
      <p:pic>
        <p:nvPicPr>
          <p:cNvPr id="540" name="Picture 540">
            <a:hlinkClick/>
          </p:cNvPr>
          <p:cNvPicPr>
            <a:picLocks noChangeAspect="1"/>
          </p:cNvPicPr>
          <p:nvPr/>
        </p:nvPicPr>
        <p:blipFill>
          <a:blip r:embed="rId14"/>
          <a:srcRect b="38461" r="-10637"/>
          <a:stretch/>
        </p:blipFill>
        <p:spPr>
          <a:xfrm>
            <a:off x="5105400" y="0"/>
            <a:ext cx="931862" cy="1147762"/>
          </a:xfrm>
          <a:prstGeom prst="rect">
            <a:avLst/>
          </a:prstGeom>
          <a:noFill/>
        </p:spPr>
      </p:pic>
      <p:pic>
        <p:nvPicPr>
          <p:cNvPr id="542" name="Picture 542">
            <a:hlinkClick/>
          </p:cNvPr>
          <p:cNvPicPr>
            <a:picLocks noChangeAspect="1"/>
          </p:cNvPicPr>
          <p:nvPr/>
        </p:nvPicPr>
        <p:blipFill>
          <a:blip r:embed="rId15"/>
          <a:srcRect b="30232"/>
          <a:stretch/>
        </p:blipFill>
        <p:spPr>
          <a:xfrm>
            <a:off x="6934200" y="0"/>
            <a:ext cx="1905000" cy="1143000"/>
          </a:xfrm>
          <a:prstGeom prst="rect">
            <a:avLst/>
          </a:prstGeom>
          <a:noFill/>
        </p:spPr>
      </p:pic>
      <p:pic>
        <p:nvPicPr>
          <p:cNvPr id="544" name="Picture 544">
            <a:hlinkClick/>
          </p:cNvPr>
          <p:cNvPicPr>
            <a:picLocks noChangeAspect="1"/>
          </p:cNvPicPr>
          <p:nvPr/>
        </p:nvPicPr>
        <p:blipFill>
          <a:blip r:embed="rId16"/>
          <a:srcRect b="12500" r="-3783"/>
          <a:stretch/>
        </p:blipFill>
        <p:spPr>
          <a:xfrm>
            <a:off x="2514600" y="2362200"/>
            <a:ext cx="1219200" cy="1066800"/>
          </a:xfrm>
          <a:prstGeom prst="rect">
            <a:avLst/>
          </a:prstGeom>
          <a:noFill/>
        </p:spPr>
      </p:pic>
      <p:pic>
        <p:nvPicPr>
          <p:cNvPr id="546" name="Picture 546">
            <a:hlinkClick/>
          </p:cNvPr>
          <p:cNvPicPr>
            <a:picLocks noChangeAspect="1"/>
          </p:cNvPicPr>
          <p:nvPr/>
        </p:nvPicPr>
        <p:blipFill>
          <a:blip r:embed="rId17"/>
          <a:srcRect b="36363" r="-7784"/>
          <a:stretch/>
        </p:blipFill>
        <p:spPr>
          <a:xfrm>
            <a:off x="5029200" y="2362200"/>
            <a:ext cx="1143000" cy="1066800"/>
          </a:xfrm>
          <a:prstGeom prst="rect">
            <a:avLst/>
          </a:prstGeom>
          <a:noFill/>
        </p:spPr>
      </p:pic>
      <p:pic>
        <p:nvPicPr>
          <p:cNvPr id="548" name="Picture 548">
            <a:hlinkClick/>
          </p:cNvPr>
          <p:cNvPicPr>
            <a:picLocks noChangeAspect="1"/>
          </p:cNvPicPr>
          <p:nvPr/>
        </p:nvPicPr>
        <p:blipFill>
          <a:blip r:embed="rId18"/>
          <a:srcRect b="50098" r="-25841"/>
          <a:stretch/>
        </p:blipFill>
        <p:spPr>
          <a:xfrm>
            <a:off x="7369175" y="2362200"/>
            <a:ext cx="936625" cy="1066800"/>
          </a:xfrm>
          <a:prstGeom prst="rect">
            <a:avLst/>
          </a:prstGeom>
          <a:noFill/>
        </p:spPr>
      </p:pic>
      <p:pic>
        <p:nvPicPr>
          <p:cNvPr id="550" name="Picture 550">
            <a:hlinkClick/>
          </p:cNvPr>
          <p:cNvPicPr>
            <a:picLocks noChangeAspect="1"/>
          </p:cNvPicPr>
          <p:nvPr/>
        </p:nvPicPr>
        <p:blipFill>
          <a:blip r:embed="rId19"/>
          <a:stretch/>
        </p:blipFill>
        <p:spPr>
          <a:xfrm>
            <a:off x="2757487" y="4695825"/>
            <a:ext cx="1066800" cy="1041400"/>
          </a:xfrm>
          <a:prstGeom prst="rect">
            <a:avLst/>
          </a:prstGeom>
          <a:noFill/>
        </p:spPr>
      </p:pic>
      <p:pic>
        <p:nvPicPr>
          <p:cNvPr id="552" name="Picture 552">
            <a:hlinkClick/>
          </p:cNvPr>
          <p:cNvPicPr>
            <a:picLocks noChangeAspect="1"/>
          </p:cNvPicPr>
          <p:nvPr/>
        </p:nvPicPr>
        <p:blipFill>
          <a:blip r:embed="rId20"/>
          <a:srcRect b="25000"/>
          <a:stretch/>
        </p:blipFill>
        <p:spPr>
          <a:xfrm>
            <a:off x="4876800" y="4519612"/>
            <a:ext cx="1524000" cy="1143000"/>
          </a:xfrm>
          <a:prstGeom prst="rect">
            <a:avLst/>
          </a:prstGeom>
          <a:noFill/>
        </p:spPr>
      </p:pic>
      <p:pic>
        <p:nvPicPr>
          <p:cNvPr id="554" name="Picture 554">
            <a:hlinkClick/>
          </p:cNvPr>
          <p:cNvPicPr>
            <a:picLocks noChangeAspect="1"/>
          </p:cNvPicPr>
          <p:nvPr/>
        </p:nvPicPr>
        <p:blipFill>
          <a:blip r:embed="rId21"/>
          <a:stretch/>
        </p:blipFill>
        <p:spPr>
          <a:xfrm>
            <a:off x="7410450" y="4695825"/>
            <a:ext cx="76835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 Box 556"/>
          <p:cNvSpPr>
            <a:spLocks/>
          </p:cNvSpPr>
          <p:nvPr>
            <p:ph idx="10" sz="half" type="dt"/>
          </p:nvPr>
        </p:nvSpPr>
        <p:spPr/>
      </p:sp>
      <p:sp>
        <p:nvSpPr>
          <p:cNvPr id="557" name="Text Box 557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558" name="Text Box 558"/>
          <p:cNvSpPr>
            <a:spLocks/>
          </p:cNvSpPr>
          <p:nvPr/>
        </p:nvSpPr>
        <p:spPr>
          <a:xfrm>
            <a:off x="1881187" y="139700"/>
            <a:ext cx="5010150" cy="528955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59" name="Text Box 559"/>
          <p:cNvSpPr>
            <a:spLocks/>
          </p:cNvSpPr>
          <p:nvPr/>
        </p:nvSpPr>
        <p:spPr>
          <a:xfrm>
            <a:off x="1884362" y="2795587"/>
            <a:ext cx="4997450" cy="26225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60" name="Text Box 560"/>
          <p:cNvSpPr txBox="1">
            <a:spLocks/>
          </p:cNvSpPr>
          <p:nvPr/>
        </p:nvSpPr>
        <p:spPr>
          <a:xfrm>
            <a:off x="1881187" y="139700"/>
            <a:ext cx="7762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61" name="Text Box 561"/>
          <p:cNvSpPr txBox="1">
            <a:spLocks/>
          </p:cNvSpPr>
          <p:nvPr/>
        </p:nvSpPr>
        <p:spPr>
          <a:xfrm>
            <a:off x="457200" y="54864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200">
                <a:solidFill>
                  <a:srgbClr val="FFFFFF"/>
                </a:solidFill>
              </a:rPr>
              <a:t>This form of </a:t>
            </a:r>
            <a:r>
              <a:rPr b="1" dirty="0" lang="en-US" smtClean="0" sz="3200">
                <a:solidFill>
                  <a:schemeClr val="bg1"/>
                </a:solidFill>
              </a:rPr>
              <a:t>government is elected by the people and everyone is eligible to vote.</a:t>
            </a:r>
          </a:p>
        </p:txBody>
      </p:sp>
      <p:sp>
        <p:nvSpPr>
          <p:cNvPr id="562" name="Text Box 562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563" name="Picture 563"/>
          <p:cNvPicPr>
            <a:picLocks noChangeAspect="1"/>
          </p:cNvPicPr>
          <p:nvPr/>
        </p:nvPicPr>
        <p:blipFill>
          <a:blip r:embed="rId2"/>
          <a:srcRect b="11765" r="-8332"/>
          <a:stretch/>
        </p:blipFill>
        <p:spPr>
          <a:xfrm>
            <a:off x="3260725" y="76200"/>
            <a:ext cx="237807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 Box 565"/>
          <p:cNvSpPr>
            <a:spLocks/>
          </p:cNvSpPr>
          <p:nvPr>
            <p:ph idx="10" sz="half" type="dt"/>
          </p:nvPr>
        </p:nvSpPr>
        <p:spPr/>
      </p:sp>
      <p:sp>
        <p:nvSpPr>
          <p:cNvPr id="566" name="Text Box 566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567" name="Text Box 567"/>
          <p:cNvSpPr>
            <a:spLocks/>
          </p:cNvSpPr>
          <p:nvPr/>
        </p:nvSpPr>
        <p:spPr>
          <a:xfrm>
            <a:off x="1881187" y="139700"/>
            <a:ext cx="5010150" cy="528955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68" name="Text Box 568"/>
          <p:cNvSpPr>
            <a:spLocks/>
          </p:cNvSpPr>
          <p:nvPr/>
        </p:nvSpPr>
        <p:spPr>
          <a:xfrm>
            <a:off x="1884362" y="2795587"/>
            <a:ext cx="4997450" cy="26225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69" name="Text Box 569"/>
          <p:cNvSpPr txBox="1">
            <a:spLocks/>
          </p:cNvSpPr>
          <p:nvPr/>
        </p:nvSpPr>
        <p:spPr>
          <a:xfrm>
            <a:off x="1881187" y="139700"/>
            <a:ext cx="7762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70" name="Text Box 570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000">
                <a:solidFill>
                  <a:srgbClr val="FFFFFF"/>
                </a:solidFill>
              </a:rPr>
              <a:t>Democracy</a:t>
            </a:r>
          </a:p>
        </p:txBody>
      </p:sp>
      <p:sp>
        <p:nvSpPr>
          <p:cNvPr id="571" name="Text Box 571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sp>
        <p:nvSpPr>
          <p:cNvPr id="572" name="Text Box 572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573" name="Picture 573"/>
          <p:cNvPicPr>
            <a:picLocks noChangeAspect="1"/>
          </p:cNvPicPr>
          <p:nvPr/>
        </p:nvPicPr>
        <p:blipFill>
          <a:blip r:embed="rId2"/>
          <a:srcRect b="11765" r="-8332"/>
          <a:stretch/>
        </p:blipFill>
        <p:spPr>
          <a:xfrm>
            <a:off x="3260725" y="76200"/>
            <a:ext cx="237807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 Box 313"/>
          <p:cNvSpPr>
            <a:spLocks/>
          </p:cNvSpPr>
          <p:nvPr>
            <p:ph idx="10" sz="half" type="dt"/>
          </p:nvPr>
        </p:nvSpPr>
        <p:spPr/>
      </p:sp>
      <p:sp>
        <p:nvSpPr>
          <p:cNvPr id="314" name="Text Box 314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15" name="Text Box 315"/>
          <p:cNvSpPr>
            <a:spLocks/>
          </p:cNvSpPr>
          <p:nvPr>
            <p:ph type="title"/>
          </p:nvPr>
        </p:nvSpPr>
        <p:spPr>
          <a:xfrm>
            <a:off x="381000" y="838200"/>
            <a:ext cx="8229600" cy="1143000"/>
          </a:xfrm>
          <a:prstGeom prst="rect">
            <a:avLst/>
          </a:prstGeom>
        </p:spPr>
        <p:txBody>
          <a:bodyPr numCol="1"/>
          <a:lstStyle/>
          <a:p>
            <a:pPr indent="0" marL="0"/>
            <a:r>
              <a:rPr dirty="0" lang="en-US" smtClean="0" sz="4000"/>
              <a:t>Blueprint Skill:  Governance &amp; Civics </a:t>
            </a:r>
            <a:br>
              <a:rPr dirty="0" lang="en-US" smtClean="0" sz="4000"/>
            </a:br>
            <a:r>
              <a:rPr dirty="0" lang="en-US" smtClean="0" sz="4000"/>
              <a:t>Grade 7</a:t>
            </a:r>
          </a:p>
        </p:txBody>
      </p:sp>
      <p:sp>
        <p:nvSpPr>
          <p:cNvPr id="316" name="Text Box 316"/>
          <p:cNvSpPr>
            <a:spLocks/>
          </p:cNvSpPr>
          <p:nvPr>
            <p:ph idx="1" type="body"/>
          </p:nvPr>
        </p:nvSpPr>
        <p:spPr>
          <a:xfrm>
            <a:off x="533400" y="2332037"/>
            <a:ext cx="8229600" cy="4525962"/>
          </a:xfrm>
          <a:prstGeom prst="rect">
            <a:avLst/>
          </a:prstGeom>
        </p:spPr>
        <p:txBody>
          <a:bodyPr numCol="1"/>
          <a:lstStyle/>
          <a:p>
            <a:r>
              <a:t>Define the different types of governments (i.e., democracy, autocracy, oligarchy, monarchy, and dictatorship).</a:t>
            </a:r>
          </a:p>
        </p:txBody>
      </p:sp>
      <p:pic>
        <p:nvPicPr>
          <p:cNvPr id="317" name="Picture 31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667000" y="4076700"/>
            <a:ext cx="4257675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Text Box 575"/>
          <p:cNvSpPr>
            <a:spLocks/>
          </p:cNvSpPr>
          <p:nvPr>
            <p:ph idx="10" sz="half" type="dt"/>
          </p:nvPr>
        </p:nvSpPr>
        <p:spPr/>
      </p:sp>
      <p:sp>
        <p:nvSpPr>
          <p:cNvPr id="576" name="Text Box 576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577" name="Text Box 577"/>
          <p:cNvSpPr>
            <a:spLocks/>
          </p:cNvSpPr>
          <p:nvPr/>
        </p:nvSpPr>
        <p:spPr>
          <a:xfrm>
            <a:off x="1893887" y="206375"/>
            <a:ext cx="4991100" cy="52197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78" name="Text Box 578"/>
          <p:cNvSpPr>
            <a:spLocks/>
          </p:cNvSpPr>
          <p:nvPr/>
        </p:nvSpPr>
        <p:spPr>
          <a:xfrm>
            <a:off x="1887537" y="2859087"/>
            <a:ext cx="4945062" cy="2586037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79" name="Text Box 579"/>
          <p:cNvSpPr txBox="1">
            <a:spLocks/>
          </p:cNvSpPr>
          <p:nvPr/>
        </p:nvSpPr>
        <p:spPr>
          <a:xfrm>
            <a:off x="1893887" y="206375"/>
            <a:ext cx="825500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80" name="Text Box 580"/>
          <p:cNvSpPr txBox="1">
            <a:spLocks/>
          </p:cNvSpPr>
          <p:nvPr/>
        </p:nvSpPr>
        <p:spPr>
          <a:xfrm>
            <a:off x="609600" y="5486400"/>
            <a:ext cx="8839200" cy="1066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r>
              <a:rPr b="1" dirty="0" lang="en-US" smtClean="0" sz="3200">
                <a:solidFill>
                  <a:schemeClr val="bg1"/>
                </a:solidFill>
              </a:rPr>
              <a:t>A government ruled by a king, queen, emperor or empress.</a:t>
            </a:r>
          </a:p>
        </p:txBody>
      </p:sp>
      <p:sp>
        <p:nvSpPr>
          <p:cNvPr id="581" name="Text Box 581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582" name="Picture 582"/>
          <p:cNvPicPr>
            <a:picLocks noChangeAspect="1"/>
          </p:cNvPicPr>
          <p:nvPr/>
        </p:nvPicPr>
        <p:blipFill>
          <a:blip r:embed="rId2"/>
          <a:srcRect b="38461" r="-10637"/>
          <a:stretch/>
        </p:blipFill>
        <p:spPr>
          <a:xfrm>
            <a:off x="3581400" y="328612"/>
            <a:ext cx="204152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Text Box 584"/>
          <p:cNvSpPr>
            <a:spLocks/>
          </p:cNvSpPr>
          <p:nvPr>
            <p:ph idx="10" sz="half" type="dt"/>
          </p:nvPr>
        </p:nvSpPr>
        <p:spPr/>
      </p:sp>
      <p:sp>
        <p:nvSpPr>
          <p:cNvPr id="585" name="Text Box 58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586" name="Text Box 586"/>
          <p:cNvSpPr>
            <a:spLocks/>
          </p:cNvSpPr>
          <p:nvPr/>
        </p:nvSpPr>
        <p:spPr>
          <a:xfrm>
            <a:off x="1893887" y="206375"/>
            <a:ext cx="4991100" cy="521970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87" name="Text Box 587"/>
          <p:cNvSpPr>
            <a:spLocks/>
          </p:cNvSpPr>
          <p:nvPr/>
        </p:nvSpPr>
        <p:spPr>
          <a:xfrm>
            <a:off x="1887537" y="2859087"/>
            <a:ext cx="4945062" cy="2586037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88" name="Text Box 588"/>
          <p:cNvSpPr txBox="1">
            <a:spLocks/>
          </p:cNvSpPr>
          <p:nvPr/>
        </p:nvSpPr>
        <p:spPr>
          <a:xfrm>
            <a:off x="1893887" y="206375"/>
            <a:ext cx="825500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89" name="Text Box 589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000">
                <a:solidFill>
                  <a:srgbClr val="FFFFFF"/>
                </a:solidFill>
              </a:rPr>
              <a:t>Monarchy</a:t>
            </a:r>
          </a:p>
        </p:txBody>
      </p:sp>
      <p:sp>
        <p:nvSpPr>
          <p:cNvPr id="590" name="Text Box 590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591" name="Text Box 591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592" name="Picture 592"/>
          <p:cNvPicPr>
            <a:picLocks noChangeAspect="1"/>
          </p:cNvPicPr>
          <p:nvPr/>
        </p:nvPicPr>
        <p:blipFill>
          <a:blip r:embed="rId2"/>
          <a:srcRect b="38461" r="-10637"/>
          <a:stretch/>
        </p:blipFill>
        <p:spPr>
          <a:xfrm>
            <a:off x="3581400" y="328612"/>
            <a:ext cx="204152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Text Box 594"/>
          <p:cNvSpPr>
            <a:spLocks/>
          </p:cNvSpPr>
          <p:nvPr>
            <p:ph idx="10" sz="half" type="dt"/>
          </p:nvPr>
        </p:nvSpPr>
        <p:spPr/>
      </p:sp>
      <p:sp>
        <p:nvSpPr>
          <p:cNvPr id="595" name="Text Box 59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596" name="Text Box 596"/>
          <p:cNvSpPr>
            <a:spLocks/>
          </p:cNvSpPr>
          <p:nvPr/>
        </p:nvSpPr>
        <p:spPr>
          <a:xfrm>
            <a:off x="1885950" y="217487"/>
            <a:ext cx="4956175" cy="5202237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97" name="Text Box 597"/>
          <p:cNvSpPr>
            <a:spLocks/>
          </p:cNvSpPr>
          <p:nvPr/>
        </p:nvSpPr>
        <p:spPr>
          <a:xfrm>
            <a:off x="1903412" y="2819400"/>
            <a:ext cx="4883150" cy="25765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598" name="Text Box 598"/>
          <p:cNvSpPr txBox="1">
            <a:spLocks/>
          </p:cNvSpPr>
          <p:nvPr/>
        </p:nvSpPr>
        <p:spPr>
          <a:xfrm>
            <a:off x="1885950" y="217487"/>
            <a:ext cx="817562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9" name="Text Box 599"/>
          <p:cNvSpPr txBox="1">
            <a:spLocks/>
          </p:cNvSpPr>
          <p:nvPr/>
        </p:nvSpPr>
        <p:spPr>
          <a:xfrm>
            <a:off x="0" y="5380037"/>
            <a:ext cx="9144000" cy="15541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3200">
                <a:solidFill>
                  <a:schemeClr val="bg1"/>
                </a:solidFill>
              </a:rPr>
              <a:t>A country ruled by a single leader. The leader has not been elected and may use force to keep control.</a:t>
            </a:r>
          </a:p>
        </p:txBody>
      </p:sp>
      <p:sp>
        <p:nvSpPr>
          <p:cNvPr id="600" name="Text Box 600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01" name="Picture 601"/>
          <p:cNvPicPr>
            <a:picLocks noChangeAspect="1"/>
          </p:cNvPicPr>
          <p:nvPr/>
        </p:nvPicPr>
        <p:blipFill>
          <a:blip r:embed="rId2"/>
          <a:srcRect b="30232"/>
          <a:stretch/>
        </p:blipFill>
        <p:spPr>
          <a:xfrm>
            <a:off x="2438400" y="487362"/>
            <a:ext cx="3886200" cy="2332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ext Box 603"/>
          <p:cNvSpPr>
            <a:spLocks/>
          </p:cNvSpPr>
          <p:nvPr>
            <p:ph idx="10" sz="half" type="dt"/>
          </p:nvPr>
        </p:nvSpPr>
        <p:spPr/>
      </p:sp>
      <p:sp>
        <p:nvSpPr>
          <p:cNvPr id="604" name="Text Box 604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05" name="Text Box 605"/>
          <p:cNvSpPr>
            <a:spLocks/>
          </p:cNvSpPr>
          <p:nvPr/>
        </p:nvSpPr>
        <p:spPr>
          <a:xfrm>
            <a:off x="1885950" y="217487"/>
            <a:ext cx="4956175" cy="5202237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06" name="Text Box 606"/>
          <p:cNvSpPr>
            <a:spLocks/>
          </p:cNvSpPr>
          <p:nvPr/>
        </p:nvSpPr>
        <p:spPr>
          <a:xfrm>
            <a:off x="1903412" y="2819400"/>
            <a:ext cx="4883150" cy="25765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07" name="Text Box 607"/>
          <p:cNvSpPr txBox="1">
            <a:spLocks/>
          </p:cNvSpPr>
          <p:nvPr/>
        </p:nvSpPr>
        <p:spPr>
          <a:xfrm>
            <a:off x="1885950" y="217487"/>
            <a:ext cx="817562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08" name="Text Box 608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000">
                <a:solidFill>
                  <a:srgbClr val="FFFFFF"/>
                </a:solidFill>
              </a:rPr>
              <a:t>Dictatorship</a:t>
            </a:r>
          </a:p>
        </p:txBody>
      </p:sp>
      <p:sp>
        <p:nvSpPr>
          <p:cNvPr id="609" name="Text Box 609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610" name="Text Box 610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611" name="Picture 611"/>
          <p:cNvPicPr>
            <a:picLocks noChangeAspect="1"/>
          </p:cNvPicPr>
          <p:nvPr/>
        </p:nvPicPr>
        <p:blipFill>
          <a:blip r:embed="rId2"/>
          <a:srcRect b="30232"/>
          <a:stretch/>
        </p:blipFill>
        <p:spPr>
          <a:xfrm>
            <a:off x="2438400" y="487362"/>
            <a:ext cx="3886200" cy="2332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ext Box 613"/>
          <p:cNvSpPr>
            <a:spLocks/>
          </p:cNvSpPr>
          <p:nvPr>
            <p:ph idx="10" sz="half" type="dt"/>
          </p:nvPr>
        </p:nvSpPr>
        <p:spPr/>
      </p:sp>
      <p:sp>
        <p:nvSpPr>
          <p:cNvPr id="614" name="Text Box 614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15" name="Text Box 615"/>
          <p:cNvSpPr>
            <a:spLocks/>
          </p:cNvSpPr>
          <p:nvPr/>
        </p:nvSpPr>
        <p:spPr>
          <a:xfrm>
            <a:off x="1935162" y="246062"/>
            <a:ext cx="4851400" cy="5078412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16" name="Text Box 616"/>
          <p:cNvSpPr>
            <a:spLocks/>
          </p:cNvSpPr>
          <p:nvPr/>
        </p:nvSpPr>
        <p:spPr>
          <a:xfrm>
            <a:off x="1960562" y="2747962"/>
            <a:ext cx="4791075" cy="25685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17" name="Text Box 617"/>
          <p:cNvSpPr txBox="1">
            <a:spLocks/>
          </p:cNvSpPr>
          <p:nvPr/>
        </p:nvSpPr>
        <p:spPr>
          <a:xfrm>
            <a:off x="5861050" y="246062"/>
            <a:ext cx="895350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618" name="Text Box 618"/>
          <p:cNvSpPr txBox="1">
            <a:spLocks/>
          </p:cNvSpPr>
          <p:nvPr/>
        </p:nvSpPr>
        <p:spPr>
          <a:xfrm>
            <a:off x="76200" y="5334000"/>
            <a:ext cx="9144000" cy="15541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3200">
                <a:solidFill>
                  <a:schemeClr val="bg1"/>
                </a:solidFill>
              </a:rPr>
              <a:t>Government by a single person having unlimited power; despotism (domination through threat of punishment and violence).</a:t>
            </a:r>
          </a:p>
        </p:txBody>
      </p:sp>
      <p:sp>
        <p:nvSpPr>
          <p:cNvPr id="619" name="Text Box 619"/>
          <p:cNvSpPr>
            <a:spLocks/>
          </p:cNvSpPr>
          <p:nvPr/>
        </p:nvSpPr>
        <p:spPr>
          <a:xfrm>
            <a:off x="3429000" y="3124200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20" name="Picture 620"/>
          <p:cNvPicPr>
            <a:picLocks noChangeAspect="1"/>
          </p:cNvPicPr>
          <p:nvPr/>
        </p:nvPicPr>
        <p:blipFill>
          <a:blip r:embed="rId2"/>
          <a:srcRect b="12500" r="-3783"/>
          <a:stretch/>
        </p:blipFill>
        <p:spPr>
          <a:xfrm>
            <a:off x="3200400" y="542925"/>
            <a:ext cx="251460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ext Box 622"/>
          <p:cNvSpPr>
            <a:spLocks/>
          </p:cNvSpPr>
          <p:nvPr>
            <p:ph idx="10" sz="half" type="dt"/>
          </p:nvPr>
        </p:nvSpPr>
        <p:spPr/>
      </p:sp>
      <p:sp>
        <p:nvSpPr>
          <p:cNvPr id="623" name="Text Box 623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24" name="Text Box 624"/>
          <p:cNvSpPr>
            <a:spLocks/>
          </p:cNvSpPr>
          <p:nvPr/>
        </p:nvSpPr>
        <p:spPr>
          <a:xfrm>
            <a:off x="1935162" y="246062"/>
            <a:ext cx="4851400" cy="5078412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25" name="Text Box 625"/>
          <p:cNvSpPr>
            <a:spLocks/>
          </p:cNvSpPr>
          <p:nvPr/>
        </p:nvSpPr>
        <p:spPr>
          <a:xfrm>
            <a:off x="1960562" y="2747962"/>
            <a:ext cx="4791075" cy="256857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26" name="Text Box 626"/>
          <p:cNvSpPr txBox="1">
            <a:spLocks/>
          </p:cNvSpPr>
          <p:nvPr/>
        </p:nvSpPr>
        <p:spPr>
          <a:xfrm>
            <a:off x="5861050" y="246062"/>
            <a:ext cx="895350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627" name="Text Box 627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000">
                <a:solidFill>
                  <a:schemeClr val="bg1"/>
                </a:solidFill>
              </a:rPr>
              <a:t>Autocracy</a:t>
            </a:r>
          </a:p>
        </p:txBody>
      </p:sp>
      <p:sp>
        <p:nvSpPr>
          <p:cNvPr id="628" name="Text Box 628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629" name="Text Box 629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630" name="Picture 630"/>
          <p:cNvPicPr>
            <a:picLocks noChangeAspect="1"/>
          </p:cNvPicPr>
          <p:nvPr/>
        </p:nvPicPr>
        <p:blipFill>
          <a:blip r:embed="rId2"/>
          <a:srcRect b="12500" r="-3783"/>
          <a:stretch/>
        </p:blipFill>
        <p:spPr>
          <a:xfrm>
            <a:off x="3200400" y="542925"/>
            <a:ext cx="251460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Text Box 632"/>
          <p:cNvSpPr>
            <a:spLocks/>
          </p:cNvSpPr>
          <p:nvPr>
            <p:ph idx="10" sz="half" type="dt"/>
          </p:nvPr>
        </p:nvSpPr>
        <p:spPr/>
      </p:sp>
      <p:sp>
        <p:nvSpPr>
          <p:cNvPr id="633" name="Text Box 633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34" name="Text Box 634"/>
          <p:cNvSpPr>
            <a:spLocks/>
          </p:cNvSpPr>
          <p:nvPr/>
        </p:nvSpPr>
        <p:spPr>
          <a:xfrm>
            <a:off x="1963737" y="246062"/>
            <a:ext cx="4779962" cy="5043487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35" name="Text Box 635"/>
          <p:cNvSpPr>
            <a:spLocks/>
          </p:cNvSpPr>
          <p:nvPr/>
        </p:nvSpPr>
        <p:spPr>
          <a:xfrm>
            <a:off x="1974850" y="2760662"/>
            <a:ext cx="4711700" cy="249872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36" name="Text Box 636"/>
          <p:cNvSpPr txBox="1">
            <a:spLocks/>
          </p:cNvSpPr>
          <p:nvPr/>
        </p:nvSpPr>
        <p:spPr>
          <a:xfrm>
            <a:off x="5889625" y="246062"/>
            <a:ext cx="80803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637" name="Text Box 637"/>
          <p:cNvSpPr txBox="1">
            <a:spLocks/>
          </p:cNvSpPr>
          <p:nvPr/>
        </p:nvSpPr>
        <p:spPr>
          <a:xfrm>
            <a:off x="304800" y="5257800"/>
            <a:ext cx="9372600" cy="15541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r>
              <a:rPr b="1" dirty="0" lang="en-US" smtClean="0" sz="3200">
                <a:solidFill>
                  <a:schemeClr val="bg1"/>
                </a:solidFill>
              </a:rPr>
              <a:t>The government owns property such as businesses and farms and provides its people's healthcare, education and welfare. </a:t>
            </a:r>
          </a:p>
        </p:txBody>
      </p:sp>
      <p:sp>
        <p:nvSpPr>
          <p:cNvPr id="638" name="Text Box 638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39" name="Picture 639"/>
          <p:cNvPicPr>
            <a:picLocks noChangeAspect="1"/>
          </p:cNvPicPr>
          <p:nvPr/>
        </p:nvPicPr>
        <p:blipFill>
          <a:blip r:embed="rId2"/>
          <a:srcRect b="36363" r="-7784"/>
          <a:stretch/>
        </p:blipFill>
        <p:spPr>
          <a:xfrm>
            <a:off x="3505200" y="752475"/>
            <a:ext cx="213360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Text Box 641"/>
          <p:cNvSpPr>
            <a:spLocks/>
          </p:cNvSpPr>
          <p:nvPr>
            <p:ph idx="10" sz="half" type="dt"/>
          </p:nvPr>
        </p:nvSpPr>
        <p:spPr/>
      </p:sp>
      <p:sp>
        <p:nvSpPr>
          <p:cNvPr id="642" name="Text Box 642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43" name="Text Box 643"/>
          <p:cNvSpPr>
            <a:spLocks/>
          </p:cNvSpPr>
          <p:nvPr/>
        </p:nvSpPr>
        <p:spPr>
          <a:xfrm>
            <a:off x="1963737" y="246062"/>
            <a:ext cx="4779962" cy="5043487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44" name="Text Box 644"/>
          <p:cNvSpPr>
            <a:spLocks/>
          </p:cNvSpPr>
          <p:nvPr/>
        </p:nvSpPr>
        <p:spPr>
          <a:xfrm>
            <a:off x="1974850" y="2760662"/>
            <a:ext cx="4711700" cy="249872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45" name="Text Box 645"/>
          <p:cNvSpPr txBox="1">
            <a:spLocks/>
          </p:cNvSpPr>
          <p:nvPr/>
        </p:nvSpPr>
        <p:spPr>
          <a:xfrm>
            <a:off x="5889625" y="246062"/>
            <a:ext cx="80803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646" name="Text Box 646"/>
          <p:cNvSpPr txBox="1">
            <a:spLocks/>
          </p:cNvSpPr>
          <p:nvPr/>
        </p:nvSpPr>
        <p:spPr>
          <a:xfrm>
            <a:off x="828675" y="5818187"/>
            <a:ext cx="7639050" cy="64135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600">
                <a:solidFill>
                  <a:schemeClr val="bg1"/>
                </a:solidFill>
              </a:rPr>
              <a:t>Communism</a:t>
            </a:r>
          </a:p>
        </p:txBody>
      </p:sp>
      <p:sp>
        <p:nvSpPr>
          <p:cNvPr id="647" name="Text Box 647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648" name="Text Box 648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649" name="Picture 649"/>
          <p:cNvPicPr>
            <a:picLocks noChangeAspect="1"/>
          </p:cNvPicPr>
          <p:nvPr/>
        </p:nvPicPr>
        <p:blipFill>
          <a:blip r:embed="rId2"/>
          <a:srcRect b="36363" r="-7784"/>
          <a:stretch/>
        </p:blipFill>
        <p:spPr>
          <a:xfrm>
            <a:off x="3505200" y="752475"/>
            <a:ext cx="213360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ext Box 651"/>
          <p:cNvSpPr>
            <a:spLocks/>
          </p:cNvSpPr>
          <p:nvPr>
            <p:ph idx="10" sz="half" type="dt"/>
          </p:nvPr>
        </p:nvSpPr>
        <p:spPr/>
      </p:sp>
      <p:sp>
        <p:nvSpPr>
          <p:cNvPr id="652" name="Text Box 652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53" name="Text Box 653"/>
          <p:cNvSpPr>
            <a:spLocks/>
          </p:cNvSpPr>
          <p:nvPr/>
        </p:nvSpPr>
        <p:spPr>
          <a:xfrm>
            <a:off x="1990725" y="280987"/>
            <a:ext cx="4710112" cy="49561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54" name="Text Box 654"/>
          <p:cNvSpPr>
            <a:spLocks/>
          </p:cNvSpPr>
          <p:nvPr/>
        </p:nvSpPr>
        <p:spPr>
          <a:xfrm>
            <a:off x="2036762" y="2711450"/>
            <a:ext cx="4656137" cy="25273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55" name="Text Box 655"/>
          <p:cNvSpPr txBox="1">
            <a:spLocks/>
          </p:cNvSpPr>
          <p:nvPr/>
        </p:nvSpPr>
        <p:spPr>
          <a:xfrm>
            <a:off x="5743575" y="280987"/>
            <a:ext cx="9286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56" name="Text Box 656"/>
          <p:cNvSpPr txBox="1">
            <a:spLocks/>
          </p:cNvSpPr>
          <p:nvPr/>
        </p:nvSpPr>
        <p:spPr>
          <a:xfrm>
            <a:off x="914400" y="5334000"/>
            <a:ext cx="7639050" cy="13112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4000">
                <a:solidFill>
                  <a:schemeClr val="bg1"/>
                </a:solidFill>
              </a:rPr>
              <a:t>A situation where there is no government.</a:t>
            </a:r>
          </a:p>
        </p:txBody>
      </p:sp>
      <p:sp>
        <p:nvSpPr>
          <p:cNvPr id="657" name="Text Box 657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58" name="Picture 658"/>
          <p:cNvPicPr>
            <a:picLocks noChangeAspect="1"/>
          </p:cNvPicPr>
          <p:nvPr/>
        </p:nvPicPr>
        <p:blipFill>
          <a:blip r:embed="rId2"/>
          <a:srcRect b="50098" r="-25841"/>
          <a:stretch/>
        </p:blipFill>
        <p:spPr>
          <a:xfrm>
            <a:off x="3657600" y="414337"/>
            <a:ext cx="2006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Text Box 660"/>
          <p:cNvSpPr>
            <a:spLocks/>
          </p:cNvSpPr>
          <p:nvPr>
            <p:ph idx="10" sz="half" type="dt"/>
          </p:nvPr>
        </p:nvSpPr>
        <p:spPr/>
      </p:sp>
      <p:sp>
        <p:nvSpPr>
          <p:cNvPr id="661" name="Text Box 661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62" name="Text Box 662"/>
          <p:cNvSpPr>
            <a:spLocks/>
          </p:cNvSpPr>
          <p:nvPr/>
        </p:nvSpPr>
        <p:spPr>
          <a:xfrm>
            <a:off x="1990725" y="280987"/>
            <a:ext cx="4710112" cy="49561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63" name="Text Box 663"/>
          <p:cNvSpPr>
            <a:spLocks/>
          </p:cNvSpPr>
          <p:nvPr/>
        </p:nvSpPr>
        <p:spPr>
          <a:xfrm>
            <a:off x="2036762" y="2711450"/>
            <a:ext cx="4656137" cy="25273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64" name="Text Box 664"/>
          <p:cNvSpPr txBox="1">
            <a:spLocks/>
          </p:cNvSpPr>
          <p:nvPr/>
        </p:nvSpPr>
        <p:spPr>
          <a:xfrm>
            <a:off x="5743575" y="280987"/>
            <a:ext cx="9286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65" name="Text Box 665"/>
          <p:cNvSpPr txBox="1">
            <a:spLocks/>
          </p:cNvSpPr>
          <p:nvPr/>
        </p:nvSpPr>
        <p:spPr>
          <a:xfrm>
            <a:off x="828675" y="5818187"/>
            <a:ext cx="7639050" cy="8239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800">
                <a:solidFill>
                  <a:srgbClr val="FFFFFF"/>
                </a:solidFill>
              </a:rPr>
              <a:t>Anarchy</a:t>
            </a:r>
          </a:p>
        </p:txBody>
      </p:sp>
      <p:sp>
        <p:nvSpPr>
          <p:cNvPr id="666" name="Text Box 666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667" name="Text Box 667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668" name="Picture 668"/>
          <p:cNvPicPr>
            <a:picLocks noChangeAspect="1"/>
          </p:cNvPicPr>
          <p:nvPr/>
        </p:nvPicPr>
        <p:blipFill>
          <a:blip r:embed="rId2"/>
          <a:srcRect b="50098" r="-25841"/>
          <a:stretch/>
        </p:blipFill>
        <p:spPr>
          <a:xfrm>
            <a:off x="3657600" y="414337"/>
            <a:ext cx="2006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 Box 319"/>
          <p:cNvSpPr>
            <a:spLocks/>
          </p:cNvSpPr>
          <p:nvPr>
            <p:ph idx="10" sz="half" type="dt"/>
          </p:nvPr>
        </p:nvSpPr>
        <p:spPr/>
      </p:sp>
      <p:sp>
        <p:nvSpPr>
          <p:cNvPr id="320" name="Text Box 32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21" name="Text Box 321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Democracy</a:t>
            </a:r>
          </a:p>
        </p:txBody>
      </p:sp>
      <p:sp>
        <p:nvSpPr>
          <p:cNvPr id="322" name="Text Box 322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pPr indent="-342900" marL="342900"/>
            <a:r>
              <a:rPr dirty="0" lang="en-US" smtClean="0" sz="2800"/>
              <a:t>In a democracy, the government is elected by the people. Everyone who is eligible to vote has a chance to have their say over who runs the country. It is distinct from governments controlled by a particular social class or group (aristocracy; oligarchy) or by a single person (despotism; dictatorship; monarchy). </a:t>
            </a:r>
          </a:p>
          <a:p>
            <a:pPr indent="-342900" marL="342900"/>
            <a:r>
              <a:rPr dirty="0" lang="en-US" smtClean="0" sz="2800"/>
              <a:t>A democracy is determined either directly or through elected representatives.</a:t>
            </a:r>
          </a:p>
          <a:p>
            <a:pPr indent="-342900" marL="342900"/>
            <a:endParaRPr dirty="0" lang="en-US" smtClean="0" sz="2800"/>
          </a:p>
        </p:txBody>
      </p:sp>
      <p:pic>
        <p:nvPicPr>
          <p:cNvPr id="323" name="Picture 32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324600" y="609600"/>
            <a:ext cx="1285875" cy="1257300"/>
          </a:xfrm>
          <a:prstGeom prst="rect">
            <a:avLst/>
          </a:prstGeom>
          <a:noFill/>
        </p:spPr>
      </p:pic>
      <p:pic>
        <p:nvPicPr>
          <p:cNvPr id="325" name="Picture 32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981200" y="609600"/>
            <a:ext cx="11049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Text Box 670"/>
          <p:cNvSpPr>
            <a:spLocks/>
          </p:cNvSpPr>
          <p:nvPr>
            <p:ph idx="10" sz="half" type="dt"/>
          </p:nvPr>
        </p:nvSpPr>
        <p:spPr/>
      </p:sp>
      <p:sp>
        <p:nvSpPr>
          <p:cNvPr id="671" name="Text Box 671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72" name="Text Box 672"/>
          <p:cNvSpPr>
            <a:spLocks/>
          </p:cNvSpPr>
          <p:nvPr/>
        </p:nvSpPr>
        <p:spPr>
          <a:xfrm>
            <a:off x="2024062" y="292100"/>
            <a:ext cx="4638675" cy="492125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73" name="Text Box 673"/>
          <p:cNvSpPr>
            <a:spLocks/>
          </p:cNvSpPr>
          <p:nvPr/>
        </p:nvSpPr>
        <p:spPr>
          <a:xfrm>
            <a:off x="2025650" y="2668587"/>
            <a:ext cx="4640262" cy="25082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74" name="Text Box 674"/>
          <p:cNvSpPr txBox="1">
            <a:spLocks/>
          </p:cNvSpPr>
          <p:nvPr/>
        </p:nvSpPr>
        <p:spPr>
          <a:xfrm>
            <a:off x="2024062" y="292100"/>
            <a:ext cx="7889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75" name="Text Box 675"/>
          <p:cNvSpPr txBox="1">
            <a:spLocks/>
          </p:cNvSpPr>
          <p:nvPr/>
        </p:nvSpPr>
        <p:spPr>
          <a:xfrm>
            <a:off x="838200" y="5562600"/>
            <a:ext cx="7639050" cy="1066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3200">
                <a:solidFill>
                  <a:schemeClr val="bg1"/>
                </a:solidFill>
              </a:rPr>
              <a:t>The ruling group that forms when a government is overthrown by force.</a:t>
            </a:r>
          </a:p>
        </p:txBody>
      </p:sp>
      <p:sp>
        <p:nvSpPr>
          <p:cNvPr id="676" name="Text Box 676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77" name="Picture 67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352800" y="608012"/>
            <a:ext cx="2209800" cy="2157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Text Box 679"/>
          <p:cNvSpPr>
            <a:spLocks/>
          </p:cNvSpPr>
          <p:nvPr>
            <p:ph idx="10" sz="half" type="dt"/>
          </p:nvPr>
        </p:nvSpPr>
        <p:spPr/>
      </p:sp>
      <p:sp>
        <p:nvSpPr>
          <p:cNvPr id="680" name="Text Box 68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81" name="Text Box 681"/>
          <p:cNvSpPr>
            <a:spLocks/>
          </p:cNvSpPr>
          <p:nvPr/>
        </p:nvSpPr>
        <p:spPr>
          <a:xfrm>
            <a:off x="2024062" y="292100"/>
            <a:ext cx="4638675" cy="4921250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82" name="Text Box 682"/>
          <p:cNvSpPr>
            <a:spLocks/>
          </p:cNvSpPr>
          <p:nvPr/>
        </p:nvSpPr>
        <p:spPr>
          <a:xfrm>
            <a:off x="2025650" y="2668587"/>
            <a:ext cx="4640262" cy="250825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83" name="Text Box 683"/>
          <p:cNvSpPr txBox="1">
            <a:spLocks/>
          </p:cNvSpPr>
          <p:nvPr/>
        </p:nvSpPr>
        <p:spPr>
          <a:xfrm>
            <a:off x="2024062" y="292100"/>
            <a:ext cx="788987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84" name="Text Box 684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000">
                <a:solidFill>
                  <a:srgbClr val="FFFFFF"/>
                </a:solidFill>
              </a:rPr>
              <a:t>Revolutionary</a:t>
            </a:r>
          </a:p>
        </p:txBody>
      </p:sp>
      <p:sp>
        <p:nvSpPr>
          <p:cNvPr id="685" name="Text Box 685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686" name="Text Box 686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687" name="Picture 68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352800" y="608012"/>
            <a:ext cx="2209800" cy="2157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Text Box 689"/>
          <p:cNvSpPr>
            <a:spLocks/>
          </p:cNvSpPr>
          <p:nvPr>
            <p:ph idx="10" sz="half" type="dt"/>
          </p:nvPr>
        </p:nvSpPr>
        <p:spPr/>
      </p:sp>
      <p:sp>
        <p:nvSpPr>
          <p:cNvPr id="690" name="Text Box 690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691" name="Text Box 691"/>
          <p:cNvSpPr>
            <a:spLocks/>
          </p:cNvSpPr>
          <p:nvPr/>
        </p:nvSpPr>
        <p:spPr>
          <a:xfrm>
            <a:off x="2052637" y="309562"/>
            <a:ext cx="4586287" cy="48672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92" name="Text Box 692"/>
          <p:cNvSpPr>
            <a:spLocks/>
          </p:cNvSpPr>
          <p:nvPr/>
        </p:nvSpPr>
        <p:spPr>
          <a:xfrm>
            <a:off x="2043112" y="2689225"/>
            <a:ext cx="4557712" cy="248126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693" name="Text Box 693"/>
          <p:cNvSpPr txBox="1">
            <a:spLocks/>
          </p:cNvSpPr>
          <p:nvPr/>
        </p:nvSpPr>
        <p:spPr>
          <a:xfrm>
            <a:off x="2052637" y="309562"/>
            <a:ext cx="828675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694" name="Text Box 694"/>
          <p:cNvSpPr txBox="1">
            <a:spLocks/>
          </p:cNvSpPr>
          <p:nvPr/>
        </p:nvSpPr>
        <p:spPr>
          <a:xfrm>
            <a:off x="304800" y="5486400"/>
            <a:ext cx="8467725" cy="1066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200">
                <a:solidFill>
                  <a:schemeClr val="bg1"/>
                </a:solidFill>
              </a:rPr>
              <a:t>A government in which a few people such as a dominant clan or clique have power.</a:t>
            </a:r>
          </a:p>
        </p:txBody>
      </p:sp>
      <p:sp>
        <p:nvSpPr>
          <p:cNvPr id="695" name="Text Box 695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696" name="Picture 696"/>
          <p:cNvPicPr>
            <a:picLocks noChangeAspect="1"/>
          </p:cNvPicPr>
          <p:nvPr/>
        </p:nvPicPr>
        <p:blipFill>
          <a:blip r:embed="rId2"/>
          <a:srcRect b="25000"/>
          <a:stretch/>
        </p:blipFill>
        <p:spPr>
          <a:xfrm>
            <a:off x="2743200" y="20955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Text Box 698"/>
          <p:cNvSpPr>
            <a:spLocks/>
          </p:cNvSpPr>
          <p:nvPr>
            <p:ph idx="10" sz="half" type="dt"/>
          </p:nvPr>
        </p:nvSpPr>
        <p:spPr/>
      </p:sp>
      <p:sp>
        <p:nvSpPr>
          <p:cNvPr id="699" name="Text Box 699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700" name="Text Box 700"/>
          <p:cNvSpPr>
            <a:spLocks/>
          </p:cNvSpPr>
          <p:nvPr/>
        </p:nvSpPr>
        <p:spPr>
          <a:xfrm>
            <a:off x="2052637" y="309562"/>
            <a:ext cx="4586287" cy="48672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01" name="Text Box 701"/>
          <p:cNvSpPr>
            <a:spLocks/>
          </p:cNvSpPr>
          <p:nvPr/>
        </p:nvSpPr>
        <p:spPr>
          <a:xfrm>
            <a:off x="2043112" y="2689225"/>
            <a:ext cx="4557712" cy="248126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02" name="Text Box 702"/>
          <p:cNvSpPr txBox="1">
            <a:spLocks/>
          </p:cNvSpPr>
          <p:nvPr/>
        </p:nvSpPr>
        <p:spPr>
          <a:xfrm>
            <a:off x="2052637" y="309562"/>
            <a:ext cx="828675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703" name="Text Box 703"/>
          <p:cNvSpPr txBox="1">
            <a:spLocks/>
          </p:cNvSpPr>
          <p:nvPr/>
        </p:nvSpPr>
        <p:spPr>
          <a:xfrm>
            <a:off x="828675" y="5818187"/>
            <a:ext cx="7639050" cy="64135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600">
                <a:solidFill>
                  <a:schemeClr val="bg1"/>
                </a:solidFill>
              </a:rPr>
              <a:t>Oligarchy</a:t>
            </a:r>
          </a:p>
        </p:txBody>
      </p:sp>
      <p:sp>
        <p:nvSpPr>
          <p:cNvPr id="704" name="Text Box 704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705" name="Text Box 705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706" name="Picture 706"/>
          <p:cNvPicPr>
            <a:picLocks noChangeAspect="1"/>
          </p:cNvPicPr>
          <p:nvPr/>
        </p:nvPicPr>
        <p:blipFill>
          <a:blip r:embed="rId2"/>
          <a:srcRect b="25000"/>
          <a:stretch/>
        </p:blipFill>
        <p:spPr>
          <a:xfrm>
            <a:off x="2743200" y="20955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Text Box 708"/>
          <p:cNvSpPr>
            <a:spLocks/>
          </p:cNvSpPr>
          <p:nvPr>
            <p:ph idx="10" sz="half" type="dt"/>
          </p:nvPr>
        </p:nvSpPr>
        <p:spPr/>
      </p:sp>
      <p:sp>
        <p:nvSpPr>
          <p:cNvPr id="709" name="Text Box 709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710" name="Text Box 710"/>
          <p:cNvSpPr>
            <a:spLocks/>
          </p:cNvSpPr>
          <p:nvPr/>
        </p:nvSpPr>
        <p:spPr>
          <a:xfrm>
            <a:off x="2114550" y="327025"/>
            <a:ext cx="4567237" cy="48672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11" name="Text Box 711"/>
          <p:cNvSpPr>
            <a:spLocks/>
          </p:cNvSpPr>
          <p:nvPr/>
        </p:nvSpPr>
        <p:spPr>
          <a:xfrm>
            <a:off x="2100262" y="2706687"/>
            <a:ext cx="4537075" cy="248126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12" name="Text Box 712"/>
          <p:cNvSpPr txBox="1">
            <a:spLocks/>
          </p:cNvSpPr>
          <p:nvPr/>
        </p:nvSpPr>
        <p:spPr>
          <a:xfrm>
            <a:off x="2114550" y="327025"/>
            <a:ext cx="841375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713" name="Text Box 713"/>
          <p:cNvSpPr txBox="1">
            <a:spLocks/>
          </p:cNvSpPr>
          <p:nvPr/>
        </p:nvSpPr>
        <p:spPr>
          <a:xfrm>
            <a:off x="304800" y="5303837"/>
            <a:ext cx="8467725" cy="15541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r>
              <a:rPr b="1" dirty="0" lang="en-US" smtClean="0" sz="3200">
                <a:solidFill>
                  <a:schemeClr val="bg1"/>
                </a:solidFill>
              </a:rPr>
              <a:t>A country that has no monarch, but is headed by an elected president or official is a ________. </a:t>
            </a:r>
          </a:p>
        </p:txBody>
      </p:sp>
      <p:sp>
        <p:nvSpPr>
          <p:cNvPr id="714" name="Text Box 714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pic>
        <p:nvPicPr>
          <p:cNvPr id="715" name="Picture 715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505200" y="557212"/>
            <a:ext cx="165417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Text Box 717"/>
          <p:cNvSpPr>
            <a:spLocks/>
          </p:cNvSpPr>
          <p:nvPr>
            <p:ph idx="10" sz="half" type="dt"/>
          </p:nvPr>
        </p:nvSpPr>
        <p:spPr/>
      </p:sp>
      <p:sp>
        <p:nvSpPr>
          <p:cNvPr id="718" name="Text Box 718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719" name="Text Box 719"/>
          <p:cNvSpPr>
            <a:spLocks/>
          </p:cNvSpPr>
          <p:nvPr/>
        </p:nvSpPr>
        <p:spPr>
          <a:xfrm>
            <a:off x="2114550" y="327025"/>
            <a:ext cx="4567237" cy="4867275"/>
          </a:xfrm>
          <a:prstGeom prst="rect">
            <a:avLst/>
          </a:prstGeom>
          <a:gradFill>
            <a:gsLst>
              <a:gs pos="0">
                <a:srgbClr val="3399FF">
                  <a:gamma/>
                  <a:shade val="86275"/>
                  <a:invGamma/>
                </a:srgbClr>
              </a:gs>
              <a:gs pos="100000">
                <a:srgbClr val="3399FF"/>
              </a:gs>
            </a:gsLst>
            <a:path path="shape">
              <a:fillToRect b="50000" l="50000" r="50000" t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20" name="Text Box 720"/>
          <p:cNvSpPr>
            <a:spLocks/>
          </p:cNvSpPr>
          <p:nvPr/>
        </p:nvSpPr>
        <p:spPr>
          <a:xfrm>
            <a:off x="2100262" y="2706687"/>
            <a:ext cx="4537075" cy="248126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</p:sp>
      <p:sp>
        <p:nvSpPr>
          <p:cNvPr id="721" name="Text Box 721"/>
          <p:cNvSpPr txBox="1">
            <a:spLocks/>
          </p:cNvSpPr>
          <p:nvPr/>
        </p:nvSpPr>
        <p:spPr>
          <a:xfrm>
            <a:off x="2114550" y="327025"/>
            <a:ext cx="841375" cy="7778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45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722" name="Text Box 722"/>
          <p:cNvSpPr txBox="1">
            <a:spLocks/>
          </p:cNvSpPr>
          <p:nvPr/>
        </p:nvSpPr>
        <p:spPr>
          <a:xfrm>
            <a:off x="828675" y="5818187"/>
            <a:ext cx="7639050" cy="7016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dirty="0" lang="en-US" smtClean="0" sz="2400">
                <a:latin charset="0" pitchFamily="18" typeface="Times New Roman"/>
              </a:rPr>
              <a:t> </a:t>
            </a:r>
            <a:r>
              <a:rPr b="1" dirty="0" lang="en-US" smtClean="0" sz="4000">
                <a:solidFill>
                  <a:schemeClr val="bg1"/>
                </a:solidFill>
              </a:rPr>
              <a:t>Republic</a:t>
            </a:r>
          </a:p>
        </p:txBody>
      </p:sp>
      <p:sp>
        <p:nvSpPr>
          <p:cNvPr id="723" name="Text Box 723"/>
          <p:cNvSpPr>
            <a:spLocks/>
          </p:cNvSpPr>
          <p:nvPr/>
        </p:nvSpPr>
        <p:spPr>
          <a:xfrm>
            <a:off x="3440112" y="3157537"/>
            <a:ext cx="1870075" cy="1887537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round/>
            <a:headEnd/>
            <a:tailEnd/>
          </a:ln>
        </p:spPr>
      </p:sp>
      <p:sp>
        <p:nvSpPr>
          <p:cNvPr id="724" name="Text Box 724">
            <a:hlinkClick/>
          </p:cNvPr>
          <p:cNvSpPr>
            <a:spLocks/>
          </p:cNvSpPr>
          <p:nvPr/>
        </p:nvSpPr>
        <p:spPr>
          <a:xfrm>
            <a:off x="52387" y="6011862"/>
            <a:ext cx="1217612" cy="793750"/>
          </a:xfrm>
          <a:prstGeom prst="leftArrow">
            <a:avLst>
              <a:gd fmla="val 52796" name="adj1"/>
              <a:gd fmla="val 66601" name="adj2"/>
            </a:avLst>
          </a:prstGeom>
          <a:gradFill>
            <a:gsLst>
              <a:gs pos="0">
                <a:srgbClr val="FFFF00"/>
              </a:gs>
              <a:gs pos="50000">
                <a:srgbClr val="CC6600"/>
              </a:gs>
              <a:gs pos="100000">
                <a:srgbClr val="FFFF00"/>
              </a:gs>
            </a:gsLst>
            <a:lin ang="2700000" scaled="1"/>
          </a:gradFill>
          <a:ln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numCol="1" wrap="none"/>
          <a:lstStyle/>
          <a:p>
            <a:pPr algn="ctr" indent="0" marL="0"/>
            <a:r>
              <a:rPr b="1" dirty="0" lang="en-US" smtClean="0" sz="2500"/>
              <a:t>Home</a:t>
            </a:r>
          </a:p>
        </p:txBody>
      </p:sp>
      <p:pic>
        <p:nvPicPr>
          <p:cNvPr id="725" name="Picture 725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505200" y="557212"/>
            <a:ext cx="165417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Text Box 727"/>
          <p:cNvSpPr>
            <a:spLocks/>
          </p:cNvSpPr>
          <p:nvPr>
            <p:ph idx="10" sz="half" type="dt"/>
          </p:nvPr>
        </p:nvSpPr>
        <p:spPr/>
      </p:sp>
      <p:sp>
        <p:nvSpPr>
          <p:cNvPr id="728" name="Text Box 728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grpSp>
        <p:nvGrpSpPr>
          <p:cNvPr id="730" name="Group 730"/>
          <p:cNvGrpSpPr>
            <a:grpSpLocks/>
          </p:cNvGrpSpPr>
          <p:nvPr/>
        </p:nvGrpSpPr>
        <p:grpSpPr>
          <a:xfrm>
            <a:off x="685800" y="0"/>
            <a:ext cx="7646987" cy="6858000"/>
            <a:chOff x="432" y="0"/>
            <a:chExt cx="4817" cy="4320"/>
          </a:xfrm>
        </p:grpSpPr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Text Box 731"/>
          <p:cNvSpPr>
            <a:spLocks/>
          </p:cNvSpPr>
          <p:nvPr>
            <p:ph idx="10" sz="half" type="dt"/>
          </p:nvPr>
        </p:nvSpPr>
        <p:spPr/>
      </p:sp>
      <p:sp>
        <p:nvSpPr>
          <p:cNvPr id="732" name="Text Box 732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grpSp>
        <p:nvGrpSpPr>
          <p:cNvPr id="734" name="Group 734"/>
          <p:cNvGrpSpPr>
            <a:grpSpLocks/>
          </p:cNvGrpSpPr>
          <p:nvPr/>
        </p:nvGrpSpPr>
        <p:grpSpPr>
          <a:xfrm>
            <a:off x="685800" y="0"/>
            <a:ext cx="7646987" cy="6858000"/>
            <a:chOff x="432" y="0"/>
            <a:chExt cx="4817" cy="4320"/>
          </a:xfrm>
        </p:grpSpPr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Text Box 735"/>
          <p:cNvSpPr>
            <a:spLocks/>
          </p:cNvSpPr>
          <p:nvPr>
            <p:ph idx="10" sz="half" type="dt"/>
          </p:nvPr>
        </p:nvSpPr>
        <p:spPr/>
      </p:sp>
      <p:sp>
        <p:nvSpPr>
          <p:cNvPr id="736" name="Text Box 736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737" name="Text Box 737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Resources</a:t>
            </a:r>
          </a:p>
        </p:txBody>
      </p:sp>
      <p:sp>
        <p:nvSpPr>
          <p:cNvPr id="738" name="Text Box 738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rPr>
                <a:hlinkClick r:id="rId2"/>
              </a:rPr>
              <a:t>The Democracy Project</a:t>
            </a:r>
          </a:p>
          <a:p>
            <a:r>
              <a:rPr>
                <a:hlinkClick r:id="rId3"/>
              </a:rPr>
              <a:t>BBC Types of Government</a:t>
            </a:r>
            <a:endParaRPr/>
          </a:p>
          <a:p>
            <a:r>
              <a:rPr>
                <a:hlinkClick r:id="rId4"/>
              </a:rPr>
              <a:t>World Population Under Various Governments</a:t>
            </a:r>
            <a:endParaRPr/>
          </a:p>
          <a:p>
            <a:r>
              <a:rPr>
                <a:hlinkClick r:id="rId5"/>
              </a:rPr>
              <a:t>Dictator for A Day</a:t>
            </a:r>
            <a:endParaRPr/>
          </a:p>
          <a:p>
            <a:r>
              <a:rPr>
                <a:hlinkClick r:id="rId6"/>
              </a:rPr>
              <a:t>Types of Governments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 Box 327"/>
          <p:cNvSpPr>
            <a:spLocks/>
          </p:cNvSpPr>
          <p:nvPr>
            <p:ph idx="10" sz="half" type="dt"/>
          </p:nvPr>
        </p:nvSpPr>
        <p:spPr/>
      </p:sp>
      <p:sp>
        <p:nvSpPr>
          <p:cNvPr id="328" name="Text Box 328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29" name="Text Box 329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Autocracy</a:t>
            </a:r>
          </a:p>
        </p:txBody>
      </p:sp>
      <p:sp>
        <p:nvSpPr>
          <p:cNvPr id="330" name="Text Box 330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t>Government by a single person having unlimited power; despotism (domination through threat of punishment and violence) .</a:t>
            </a:r>
          </a:p>
        </p:txBody>
      </p:sp>
      <p:sp>
        <p:nvSpPr>
          <p:cNvPr id="331" name="Text Box 331"/>
          <p:cNvSpPr>
            <a:spLocks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</p:spPr>
      </p:sp>
      <p:pic>
        <p:nvPicPr>
          <p:cNvPr id="332" name="Picture 332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048000" y="3581400"/>
            <a:ext cx="4267200" cy="3055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 Box 334"/>
          <p:cNvSpPr>
            <a:spLocks/>
          </p:cNvSpPr>
          <p:nvPr>
            <p:ph idx="10" sz="half" type="dt"/>
          </p:nvPr>
        </p:nvSpPr>
        <p:spPr/>
      </p:sp>
      <p:sp>
        <p:nvSpPr>
          <p:cNvPr id="335" name="Text Box 33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36" name="Text Box 336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Oligarchy</a:t>
            </a:r>
          </a:p>
        </p:txBody>
      </p:sp>
      <p:sp>
        <p:nvSpPr>
          <p:cNvPr id="337" name="Text Box 337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t>A government in which a few people such as a dominant clan or clique have power.</a:t>
            </a:r>
          </a:p>
        </p:txBody>
      </p:sp>
      <p:sp>
        <p:nvSpPr>
          <p:cNvPr id="338" name="Text Box 338"/>
          <p:cNvSpPr>
            <a:spLocks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</p:spPr>
      </p:sp>
      <p:pic>
        <p:nvPicPr>
          <p:cNvPr id="339" name="Picture 33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352800" y="3581400"/>
            <a:ext cx="274320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 Box 341"/>
          <p:cNvSpPr>
            <a:spLocks/>
          </p:cNvSpPr>
          <p:nvPr>
            <p:ph idx="10" sz="half" type="dt"/>
          </p:nvPr>
        </p:nvSpPr>
        <p:spPr/>
      </p:sp>
      <p:sp>
        <p:nvSpPr>
          <p:cNvPr id="342" name="Text Box 342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43" name="Text Box 343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Monarchy</a:t>
            </a:r>
          </a:p>
        </p:txBody>
      </p:sp>
      <p:sp>
        <p:nvSpPr>
          <p:cNvPr id="344" name="Text Box 344"/>
          <p:cNvSpPr>
            <a:spLocks/>
          </p:cNvSpPr>
          <p:nvPr>
            <p:ph idx="1" type="body"/>
          </p:nvPr>
        </p:nvSpPr>
        <p:spPr>
          <a:xfrm>
            <a:off x="762000" y="25146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pPr indent="-342900" marL="342900">
              <a:lnSpc>
                <a:spcPct val="90000"/>
              </a:lnSpc>
            </a:pPr>
            <a:r>
              <a:rPr dirty="0" lang="en-US" smtClean="0" sz="2800"/>
              <a:t>A monarchy has a king, queen, emperor or empress.</a:t>
            </a:r>
          </a:p>
          <a:p>
            <a:pPr indent="-342900" marL="342900">
              <a:lnSpc>
                <a:spcPct val="90000"/>
              </a:lnSpc>
            </a:pPr>
            <a:r>
              <a:rPr dirty="0" lang="en-US" smtClean="0" sz="2800"/>
              <a:t>The ruling position can be passed on to the ruler’s heirs. </a:t>
            </a:r>
          </a:p>
          <a:p>
            <a:pPr indent="-342900" marL="342900">
              <a:lnSpc>
                <a:spcPct val="90000"/>
              </a:lnSpc>
            </a:pPr>
            <a:r>
              <a:rPr dirty="0" lang="en-US" smtClean="0" sz="2800"/>
              <a:t>In some traditional monarchies, the monarch has absolute power. </a:t>
            </a:r>
          </a:p>
          <a:p>
            <a:pPr indent="-342900" marL="342900">
              <a:lnSpc>
                <a:spcPct val="90000"/>
              </a:lnSpc>
            </a:pPr>
            <a:r>
              <a:rPr dirty="0" lang="en-US" smtClean="0" sz="2800"/>
              <a:t>But a constitutional monarchy, like the UK, also has a democratic government that limits the monarch's control.</a:t>
            </a:r>
          </a:p>
        </p:txBody>
      </p:sp>
      <p:sp>
        <p:nvSpPr>
          <p:cNvPr id="345" name="Text Box 345"/>
          <p:cNvSpPr>
            <a:spLocks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</p:spPr>
      </p:sp>
      <p:pic>
        <p:nvPicPr>
          <p:cNvPr id="346" name="Picture 34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143000" y="533400"/>
            <a:ext cx="1562100" cy="1828800"/>
          </a:xfrm>
          <a:prstGeom prst="rect">
            <a:avLst/>
          </a:prstGeom>
          <a:noFill/>
        </p:spPr>
      </p:pic>
      <p:pic>
        <p:nvPicPr>
          <p:cNvPr id="348" name="Picture 348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6477000" y="533400"/>
            <a:ext cx="15621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Text Box 350"/>
          <p:cNvSpPr>
            <a:spLocks/>
          </p:cNvSpPr>
          <p:nvPr>
            <p:ph idx="10" sz="half" type="dt"/>
          </p:nvPr>
        </p:nvSpPr>
        <p:spPr/>
      </p:sp>
      <p:sp>
        <p:nvSpPr>
          <p:cNvPr id="351" name="Text Box 351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52" name="Text Box 352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Dictatorship</a:t>
            </a:r>
          </a:p>
        </p:txBody>
      </p:sp>
      <p:sp>
        <p:nvSpPr>
          <p:cNvPr id="353" name="Text Box 353"/>
          <p:cNvSpPr>
            <a:spLocks/>
          </p:cNvSpPr>
          <p:nvPr>
            <p:ph idx="1" type="body"/>
          </p:nvPr>
        </p:nvSpPr>
        <p:spPr>
          <a:xfrm>
            <a:off x="685800" y="1981200"/>
            <a:ext cx="5029200" cy="4114800"/>
          </a:xfrm>
          <a:prstGeom prst="rect">
            <a:avLst/>
          </a:prstGeom>
        </p:spPr>
        <p:txBody>
          <a:bodyPr numCol="1"/>
          <a:lstStyle/>
          <a:p>
            <a:r>
              <a:t> A country ruled by a single leader. The leader has not been elected and may use force to keep control. </a:t>
            </a:r>
          </a:p>
          <a:p>
            <a:r>
              <a:t>In a military dictatorship, the army is in control. </a:t>
            </a:r>
          </a:p>
        </p:txBody>
      </p:sp>
      <p:pic>
        <p:nvPicPr>
          <p:cNvPr id="354" name="Picture 354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562600" y="1600200"/>
            <a:ext cx="3276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 Box 356"/>
          <p:cNvSpPr>
            <a:spLocks/>
          </p:cNvSpPr>
          <p:nvPr>
            <p:ph idx="10" sz="half" type="dt"/>
          </p:nvPr>
        </p:nvSpPr>
        <p:spPr/>
      </p:sp>
      <p:sp>
        <p:nvSpPr>
          <p:cNvPr id="357" name="Text Box 357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58" name="Text Box 358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Anarchy</a:t>
            </a:r>
          </a:p>
        </p:txBody>
      </p:sp>
      <p:sp>
        <p:nvSpPr>
          <p:cNvPr id="359" name="Text Box 359"/>
          <p:cNvSpPr>
            <a:spLocks/>
          </p:cNvSpPr>
          <p:nvPr>
            <p:ph idx="1" type="body"/>
          </p:nvPr>
        </p:nvSpPr>
        <p:spPr>
          <a:xfrm>
            <a:off x="685800" y="21336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pPr indent="-342900" marL="342900"/>
            <a:r>
              <a:rPr dirty="0" lang="en-US" smtClean="0" sz="3200"/>
              <a:t>Anarchy is a situation where there is no government. This can happen after a civil war in a country, when a government has been destroyed and rival groups are fighting to take its place. </a:t>
            </a:r>
          </a:p>
          <a:p>
            <a:pPr indent="-342900" marL="342900"/>
            <a:r>
              <a:rPr dirty="0" lang="en-US" smtClean="0" sz="3200"/>
              <a:t>Anarchists are people who believe that government is a bad thing in that it stops people organizing their own lives.</a:t>
            </a:r>
          </a:p>
        </p:txBody>
      </p:sp>
      <p:pic>
        <p:nvPicPr>
          <p:cNvPr id="360" name="Picture 3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248400" y="533400"/>
            <a:ext cx="1600200" cy="1573212"/>
          </a:xfrm>
          <a:prstGeom prst="rect">
            <a:avLst/>
          </a:prstGeom>
          <a:noFill/>
        </p:spPr>
      </p:pic>
      <p:pic>
        <p:nvPicPr>
          <p:cNvPr id="362" name="Picture 362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676400" y="533400"/>
            <a:ext cx="1600200" cy="1573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ext Box 364"/>
          <p:cNvSpPr>
            <a:spLocks/>
          </p:cNvSpPr>
          <p:nvPr>
            <p:ph idx="10" sz="half" type="dt"/>
          </p:nvPr>
        </p:nvSpPr>
        <p:spPr/>
      </p:sp>
      <p:sp>
        <p:nvSpPr>
          <p:cNvPr id="365" name="Text Box 365"/>
          <p:cNvSpPr>
            <a:spLocks/>
          </p:cNvSpPr>
          <p:nvPr>
            <p:ph idx="11" sz="quarter" type="ftr"/>
          </p:nvPr>
        </p:nvSpPr>
        <p:spPr/>
        <p:txBody>
          <a:bodyPr numCol="1"/>
          <a:lstStyle/>
          <a:p>
            <a:pPr algn="ctr"/>
          </a:p>
        </p:txBody>
      </p:sp>
      <p:sp>
        <p:nvSpPr>
          <p:cNvPr id="366" name="Text Box 366"/>
          <p:cNvSpPr>
            <a:spLocks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numCol="1"/>
          <a:lstStyle/>
          <a:p>
            <a:r>
              <a:t>Capitalist</a:t>
            </a:r>
          </a:p>
        </p:txBody>
      </p:sp>
      <p:sp>
        <p:nvSpPr>
          <p:cNvPr id="367" name="Text Box 367"/>
          <p:cNvSpPr>
            <a:spLocks/>
          </p:cNvSpPr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numCol="1"/>
          <a:lstStyle/>
          <a:p>
            <a:r>
              <a:t>In a capitalist or free-market country, people can own their own businesses and property. People can also buy services for private use, such as healthcare. </a:t>
            </a:r>
          </a:p>
          <a:p>
            <a:r>
              <a:t>But most capitalist governments also provide their own education, health and welfare services. </a:t>
            </a:r>
          </a:p>
        </p:txBody>
      </p:sp>
      <p:pic>
        <p:nvPicPr>
          <p:cNvPr id="368" name="Picture 36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248400" y="457200"/>
            <a:ext cx="1590675" cy="1762125"/>
          </a:xfrm>
          <a:prstGeom prst="rect">
            <a:avLst/>
          </a:prstGeom>
          <a:noFill/>
        </p:spPr>
      </p:pic>
      <p:pic>
        <p:nvPicPr>
          <p:cNvPr id="370" name="Picture 370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524000" y="381000"/>
            <a:ext cx="1533525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D6"/>
      </a:accent3>
      <a:accent4>
        <a:srgbClr val="BABE90"/>
      </a:accent4>
      <a:accent5>
        <a:srgbClr val="666699"/>
      </a:accent5>
      <a:accent6>
        <a:srgbClr val="FEFED6"/>
      </a:accent6>
      <a:hlink>
        <a:srgbClr val="C09E4A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D6"/>
      </a:accent3>
      <a:accent4>
        <a:srgbClr val="BABE90"/>
      </a:accent4>
      <a:accent5>
        <a:srgbClr val="666699"/>
      </a:accent5>
      <a:accent6>
        <a:srgbClr val="FEFED6"/>
      </a:accent6>
      <a:hlink>
        <a:srgbClr val="C09E4A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617</Words>
  <Paragraphs>120</Paragraphs>
  <Slides>38</Slides>
  <Notes>0</Notes>
  <TotalTime>0</TotalTime>
  <HiddenSlides>0</HiddenSlides>
  <ScaleCrop>false</ScaleCrop>
  <HyperlinksChanged>false</HyperlinksChanged>
  <Application>Microsoft PowerPoint</Application>
  <PresentationFormat>On-screen Show</PresentationFormat>
</Properties>
</file>