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gif" ContentType="image/gif"/>
  <Default Extension="png" ContentType="image/png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4"/><Relationship Target="docProps/core.xml" Type="http://schemas.openxmlformats.org/package/2006/relationships/metadata/core-properties" Id="rId3"/><Relationship Target="docProps/app.xml" Type="http://schemas.openxmlformats.org/officeDocument/2006/relationships/extended-properties" Id="rId2"/><Relationship Target="docProps/thumbnail.jpeg" Type="http://schemas.openxmlformats.org/package/2006/relationships/metadata/thumbnail" Id="rId1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r:id="rId5" id="2147483659"/>
  </p:sldMasterIdLst>
  <p:sldIdLst>
    <p:sldId r:id="rId6" id="256"/>
    <p:sldId r:id="rId7" id="257"/>
    <p:sldId r:id="rId8" id="258"/>
    <p:sldId r:id="rId9" id="259"/>
    <p:sldId r:id="rId10" id="260"/>
    <p:sldId r:id="rId11" id="261"/>
    <p:sldId r:id="rId12" id="262"/>
    <p:sldId r:id="rId13" id="263"/>
    <p:sldId r:id="rId14" id="264"/>
    <p:sldId r:id="rId15" id="265"/>
    <p:sldId r:id="rId16" id="266"/>
    <p:sldId r:id="rId17" id="267"/>
    <p:sldId r:id="rId18" id="268"/>
    <p:sldId r:id="rId19" id="269"/>
    <p:sldId r:id="rId20" id="270"/>
    <p:sldId r:id="rId21" id="271"/>
    <p:sldId r:id="rId22" id="272"/>
    <p:sldId r:id="rId23" id="273"/>
    <p:sldId r:id="rId24" id="274"/>
    <p:sldId r:id="rId25" id="275"/>
  </p:sldIdLst>
  <p:sldSz type="screen4x3" cx="9144000" cy="6858000"/>
  <p:notesSz cy="9144000" cx="6858000"/>
  <p:defaultTextStyle>
    <a:defPPr>
      <a:defRPr lang="en-US"/>
    </a:defPPr>
    <a:lvl1pPr rtl="0" marL="0" latinLnBrk="0" hangingPunct="1" eaLnBrk="1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rtl="0" marL="457200" latinLnBrk="0" hangingPunct="1" eaLnBrk="1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rtl="0" marL="914400" latinLnBrk="0" hangingPunct="1" eaLnBrk="1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rtl="0" marL="1371600" latinLnBrk="0" hangingPunct="1" eaLnBrk="1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rtl="0" marL="1828800" latinLnBrk="0" hangingPunct="1" eaLnBrk="1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rtl="0" marL="2286000" latinLnBrk="0" hangingPunct="1" eaLnBrk="1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rtl="0" marL="2743200" latinLnBrk="0" hangingPunct="1" eaLnBrk="1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rtl="0" marL="3200400" latinLnBrk="0" hangingPunct="1" eaLnBrk="1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rtl="0" marL="3657600" latinLnBrk="0" hangingPunct="1" eaLnBrk="1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d="100" n="69"/>
          <a:sy d="100" n="69"/>
        </p:scale>
        <p:origin y="-108" x="-552"/>
      </p:cViewPr>
      <p:guideLst>
        <p:guide pos="2160" orient="horz"/>
        <p:guide pos="2880"/>
      </p:guideLst>
    </p:cSldViewPr>
  </p:slideViewPr>
  <p:notesTextViewPr>
    <p:cViewPr>
      <p:scale>
        <a:sx d="100" n="100"/>
        <a:sy d="100" n="100"/>
      </p:scale>
      <p:origin y="0" x="0"/>
    </p:cViewPr>
  </p:notesTextViewPr>
  <p:gridSpacing cy="78028800" cx="78028800"/>
</p:viewPr>
</file>

<file path=ppt/_rels/presentation.xml.rels><?xml version="1.0" encoding="UTF-8" standalone="yes"?><Relationships xmlns="http://schemas.openxmlformats.org/package/2006/relationships"><Relationship Target="slides/slide20.xml" Type="http://schemas.openxmlformats.org/officeDocument/2006/relationships/slide" Id="rId25"/><Relationship Target="theme/theme1.xml" Type="http://schemas.openxmlformats.org/officeDocument/2006/relationships/theme" Id="rId1"/><Relationship Target="slides/slide12.xml" Type="http://schemas.openxmlformats.org/officeDocument/2006/relationships/slide" Id="rId17"/><Relationship Target="slides/slide19.xml" Type="http://schemas.openxmlformats.org/officeDocument/2006/relationships/slide" Id="rId24"/><Relationship Target="slides/slide11.xml" Type="http://schemas.openxmlformats.org/officeDocument/2006/relationships/slide" Id="rId16"/><Relationship Target="slides/slide18.xml" Type="http://schemas.openxmlformats.org/officeDocument/2006/relationships/slide" Id="rId23"/><Relationship Target="slides/slide10.xml" Type="http://schemas.openxmlformats.org/officeDocument/2006/relationships/slide" Id="rId15"/><Relationship Target="slides/slide17.xml" Type="http://schemas.openxmlformats.org/officeDocument/2006/relationships/slide" Id="rId22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slides/slide8.xml" Type="http://schemas.openxmlformats.org/officeDocument/2006/relationships/slide" Id="rId13"/><Relationship Target="slides/slide15.xml" Type="http://schemas.openxmlformats.org/officeDocument/2006/relationships/slide" Id="rId20"/><Relationship Target="slides/slide7.xml" Type="http://schemas.openxmlformats.org/officeDocument/2006/relationships/slide" Id="rId12"/><Relationship Target="slides/slide6.xml" Type="http://schemas.openxmlformats.org/officeDocument/2006/relationships/slide" Id="rId11"/><Relationship Target="slides/slide5.xml" Type="http://schemas.openxmlformats.org/officeDocument/2006/relationships/slide" Id="rId10"/><Relationship Target="slides/slide4.xml" Type="http://schemas.openxmlformats.org/officeDocument/2006/relationships/slide" Id="rId9"/><Relationship Target="slides/slide3.xml" Type="http://schemas.openxmlformats.org/officeDocument/2006/relationships/slide" Id="rId8"/><Relationship Target="slides/slide2.xml" Type="http://schemas.openxmlformats.org/officeDocument/2006/relationships/slide" Id="rId7"/><Relationship Target="slides/slide1.xml" Type="http://schemas.openxmlformats.org/officeDocument/2006/relationships/slide" Id="rId6"/><Relationship Target="slideMasters/slideMaster1.xml" Type="http://schemas.openxmlformats.org/officeDocument/2006/relationships/slideMaster" Id="rId5"/><Relationship Target="tableStyles.xml" Type="http://schemas.openxmlformats.org/officeDocument/2006/relationships/tableStyles" Id="rId4"/><Relationship Target="slides/slide14.xml" Type="http://schemas.openxmlformats.org/officeDocument/2006/relationships/slide" Id="rId19"/><Relationship Target="presProps.xml" Type="http://schemas.openxmlformats.org/officeDocument/2006/relationships/presProps" Id="rId3"/><Relationship Target="slides/slide13.xml" Type="http://schemas.openxmlformats.org/officeDocument/2006/relationships/slide" Id="rId18"/><Relationship Target="viewProps.xml" Type="http://schemas.openxmlformats.org/officeDocument/2006/relationships/viewProps" Id="rId2"/></Relationship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preserve="1">
  <p:cSld name="Title Slide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22" id="23"/>
          <p:cNvSpPr/>
          <p:nvPr/>
        </p:nvSpPr>
        <p:spPr>
          <a:xfrm flipV="1">
            <a:off y="3810000" x="5410182"/>
            <a:ext cy="91087" cx="3733819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w="50800" cmpd="thickThin" cap="rnd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latinLnBrk="0" hangingPunct="1" eaLnBrk="1"/>
            <a:endParaRPr lang="en-US" kumimoji="0"/>
          </a:p>
        </p:txBody>
      </p:sp>
      <p:sp>
        <p:nvSpPr>
          <p:cNvPr name="Rectangle 23" id="24"/>
          <p:cNvSpPr/>
          <p:nvPr/>
        </p:nvSpPr>
        <p:spPr>
          <a:xfrm flipV="1">
            <a:off y="3897010" x="5410200"/>
            <a:ext cy="192024" cx="3733801"/>
          </a:xfrm>
          <a:prstGeom prst="rect">
            <a:avLst/>
          </a:prstGeom>
          <a:solidFill>
            <a:schemeClr val="accent2">
              <a:alpha val="50000"/>
            </a:schemeClr>
          </a:solidFill>
          <a:ln algn="ctr" w="50800" cmpd="thickThin" cap="rnd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latinLnBrk="0" hangingPunct="1" eaLnBrk="1"/>
            <a:endParaRPr lang="en-US" kumimoji="0"/>
          </a:p>
        </p:txBody>
      </p:sp>
      <p:sp>
        <p:nvSpPr>
          <p:cNvPr name="Rectangle 24" id="25"/>
          <p:cNvSpPr/>
          <p:nvPr/>
        </p:nvSpPr>
        <p:spPr>
          <a:xfrm flipV="1">
            <a:off y="4115167" x="5410200"/>
            <a:ext cy="9144" cx="3733801"/>
          </a:xfrm>
          <a:prstGeom prst="rect">
            <a:avLst/>
          </a:prstGeom>
          <a:solidFill>
            <a:schemeClr val="accent2">
              <a:alpha val="65000"/>
            </a:schemeClr>
          </a:solidFill>
          <a:ln algn="ctr" w="50800" cmpd="thickThin" cap="rnd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latinLnBrk="0" hangingPunct="1" eaLnBrk="1"/>
            <a:endParaRPr lang="en-US" kumimoji="0"/>
          </a:p>
        </p:txBody>
      </p:sp>
      <p:sp>
        <p:nvSpPr>
          <p:cNvPr name="Rectangle 25" id="26"/>
          <p:cNvSpPr/>
          <p:nvPr/>
        </p:nvSpPr>
        <p:spPr>
          <a:xfrm flipV="1">
            <a:off y="4164403" x="5410200"/>
            <a:ext cy="18288" cx="1965960"/>
          </a:xfrm>
          <a:prstGeom prst="rect">
            <a:avLst/>
          </a:prstGeom>
          <a:solidFill>
            <a:schemeClr val="accent2">
              <a:alpha val="60000"/>
            </a:schemeClr>
          </a:solidFill>
          <a:ln algn="ctr" w="50800" cmpd="thickThin" cap="rnd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latinLnBrk="0" hangingPunct="1" eaLnBrk="1"/>
            <a:endParaRPr lang="en-US" kumimoji="0"/>
          </a:p>
        </p:txBody>
      </p:sp>
      <p:sp>
        <p:nvSpPr>
          <p:cNvPr name="Rectangle 26" id="27"/>
          <p:cNvSpPr/>
          <p:nvPr/>
        </p:nvSpPr>
        <p:spPr>
          <a:xfrm flipV="1">
            <a:off y="4199572" x="5410200"/>
            <a:ext cy="9144" cx="1965960"/>
          </a:xfrm>
          <a:prstGeom prst="rect">
            <a:avLst/>
          </a:prstGeom>
          <a:solidFill>
            <a:schemeClr val="accent2">
              <a:alpha val="65000"/>
            </a:schemeClr>
          </a:solidFill>
          <a:ln algn="ctr" w="50800" cmpd="thickThin" cap="rnd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latinLnBrk="0" hangingPunct="1" eaLnBrk="1"/>
            <a:endParaRPr lang="en-US" kumimoji="0"/>
          </a:p>
        </p:txBody>
      </p:sp>
      <p:sp useBgFill="1">
        <p:nvSpPr>
          <p:cNvPr name="Rounded Rectangle 29" id="30"/>
          <p:cNvSpPr/>
          <p:nvPr/>
        </p:nvSpPr>
        <p:spPr bwMode="white">
          <a:xfrm>
            <a:off y="3962400" x="5410200"/>
            <a:ext cy="27432" cx="3063240"/>
          </a:xfrm>
          <a:prstGeom prst="roundRect">
            <a:avLst>
              <a:gd name="adj" fmla="val 16667"/>
            </a:avLst>
          </a:prstGeom>
          <a:ln algn="ctr" w="50800" cmpd="thickThin" cap="rnd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latinLnBrk="0" hangingPunct="1" eaLnBrk="1"/>
            <a:endParaRPr lang="en-US" kumimoji="0"/>
          </a:p>
        </p:txBody>
      </p:sp>
      <p:sp useBgFill="1">
        <p:nvSpPr>
          <p:cNvPr name="Rounded Rectangle 30" id="31"/>
          <p:cNvSpPr/>
          <p:nvPr/>
        </p:nvSpPr>
        <p:spPr bwMode="white">
          <a:xfrm>
            <a:off y="4060983" x="7376507"/>
            <a:ext cy="36576" cx="1600200"/>
          </a:xfrm>
          <a:prstGeom prst="roundRect">
            <a:avLst>
              <a:gd name="adj" fmla="val 16667"/>
            </a:avLst>
          </a:prstGeom>
          <a:ln algn="ctr" w="50800" cmpd="thickThin" cap="rnd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latinLnBrk="0" hangingPunct="1" eaLnBrk="1"/>
            <a:endParaRPr lang="en-US" kumimoji="0"/>
          </a:p>
        </p:txBody>
      </p:sp>
      <p:sp>
        <p:nvSpPr>
          <p:cNvPr name="Rectangle 6" id="7"/>
          <p:cNvSpPr/>
          <p:nvPr/>
        </p:nvSpPr>
        <p:spPr>
          <a:xfrm>
            <a:off y="3649662" x="1"/>
            <a:ext cy="244170" cx="9144000"/>
          </a:xfrm>
          <a:prstGeom prst="rect">
            <a:avLst/>
          </a:prstGeom>
          <a:solidFill>
            <a:schemeClr val="accent2">
              <a:alpha val="50000"/>
            </a:schemeClr>
          </a:solidFill>
          <a:ln algn="ctr" w="50800" cmpd="thickThin" cap="rnd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latinLnBrk="0" hangingPunct="1" eaLnBrk="1"/>
            <a:endParaRPr lang="en-US" kumimoji="0"/>
          </a:p>
        </p:txBody>
      </p:sp>
      <p:sp>
        <p:nvSpPr>
          <p:cNvPr name="Rectangle 9" id="10"/>
          <p:cNvSpPr/>
          <p:nvPr/>
        </p:nvSpPr>
        <p:spPr>
          <a:xfrm>
            <a:off y="3675527" x="0"/>
            <a:ext cy="140677" cx="9144001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w="50800" cmpd="thickThin" cap="rnd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latinLnBrk="0" hangingPunct="1" eaLnBrk="1"/>
            <a:endParaRPr lang="en-US" kumimoji="0"/>
          </a:p>
        </p:txBody>
      </p:sp>
      <p:sp>
        <p:nvSpPr>
          <p:cNvPr name="Rectangle 10" id="11"/>
          <p:cNvSpPr/>
          <p:nvPr/>
        </p:nvSpPr>
        <p:spPr>
          <a:xfrm flipV="1">
            <a:off y="3643090" x="6414051"/>
            <a:ext cy="248432" cx="2729950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w="50800" cmpd="thickThin" cap="rnd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latinLnBrk="0" hangingPunct="1" eaLnBrk="1"/>
            <a:endParaRPr lang="en-US" kumimoji="0"/>
          </a:p>
        </p:txBody>
      </p:sp>
      <p:sp>
        <p:nvSpPr>
          <p:cNvPr name="Rectangle 18" id="19"/>
          <p:cNvSpPr/>
          <p:nvPr/>
        </p:nvSpPr>
        <p:spPr>
          <a:xfrm>
            <a:off y="0" x="0"/>
            <a:ext cy="3701700" cx="9144000"/>
          </a:xfrm>
          <a:prstGeom prst="rect">
            <a:avLst/>
          </a:prstGeom>
          <a:solidFill>
            <a:schemeClr val="tx2">
              <a:alpha val="100000"/>
            </a:schemeClr>
          </a:solidFill>
          <a:ln algn="ctr" w="50800" cmpd="thickThin" cap="rnd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latinLnBrk="0" hangingPunct="1" eaLnBrk="1"/>
            <a:endParaRPr lang="en-US" kumimoji="0"/>
          </a:p>
        </p:txBody>
      </p:sp>
      <p:sp>
        <p:nvSpPr>
          <p:cNvPr name="Title 7" id="8"/>
          <p:cNvSpPr>
            <a:spLocks noGrp="1"/>
          </p:cNvSpPr>
          <p:nvPr>
            <p:ph type="ctrTitle"/>
          </p:nvPr>
        </p:nvSpPr>
        <p:spPr>
          <a:xfrm>
            <a:off y="2401887" x="457200"/>
            <a:ext cy="1470025" cx="8458200"/>
          </a:xfrm>
        </p:spPr>
        <p:txBody>
          <a:bodyPr numCol="1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smtClean="0" lang="en-US" kumimoji="0"/>
              <a:t>Click to edit Master title style</a:t>
            </a:r>
            <a:endParaRPr lang="en-US" kumimoji="0"/>
          </a:p>
        </p:txBody>
      </p:sp>
      <p:sp>
        <p:nvSpPr>
          <p:cNvPr name="Subtitle 8" id="9"/>
          <p:cNvSpPr>
            <a:spLocks noGrp="1"/>
          </p:cNvSpPr>
          <p:nvPr>
            <p:ph type="subTitle" idx="1"/>
          </p:nvPr>
        </p:nvSpPr>
        <p:spPr>
          <a:xfrm>
            <a:off y="3899938" x="457200"/>
            <a:ext cy="1752600" cx="4953000"/>
          </a:xfrm>
        </p:spPr>
        <p:txBody>
          <a:bodyPr numCol="1"/>
          <a:lstStyle>
            <a:lvl1pPr algn="l" marL="64008" indent="0">
              <a:buNone/>
              <a:defRPr sz="2400">
                <a:solidFill>
                  <a:schemeClr val="tx2"/>
                </a:solidFill>
              </a:defRPr>
            </a:lvl1pPr>
            <a:lvl2pPr algn="ctr" marL="457200" indent="0">
              <a:buNone/>
            </a:lvl2pPr>
            <a:lvl3pPr algn="ctr" marL="914400" indent="0">
              <a:buNone/>
            </a:lvl3pPr>
            <a:lvl4pPr algn="ctr" marL="1371600" indent="0">
              <a:buNone/>
            </a:lvl4pPr>
            <a:lvl5pPr algn="ctr" marL="1828800" indent="0">
              <a:buNone/>
            </a:lvl5pPr>
            <a:lvl6pPr algn="ctr" marL="2286000" indent="0">
              <a:buNone/>
            </a:lvl6pPr>
            <a:lvl7pPr algn="ctr" marL="2743200" indent="0">
              <a:buNone/>
            </a:lvl7pPr>
            <a:lvl8pPr algn="ctr" marL="3200400" indent="0">
              <a:buNone/>
            </a:lvl8pPr>
            <a:lvl9pPr algn="ctr" marL="3657600" indent="0">
              <a:buNone/>
            </a:lvl9pPr>
          </a:lstStyle>
          <a:p>
            <a:r>
              <a:rPr smtClean="0" lang="en-US" kumimoji="0"/>
              <a:t>Click to edit Master subtitle style</a:t>
            </a:r>
            <a:endParaRPr lang="en-US" kumimoji="0"/>
          </a:p>
        </p:txBody>
      </p:sp>
      <p:sp>
        <p:nvSpPr>
          <p:cNvPr name="Date Placeholder 27" id="28"/>
          <p:cNvSpPr>
            <a:spLocks noGrp="1"/>
          </p:cNvSpPr>
          <p:nvPr>
            <p:ph type="dt" sz="half" idx="10"/>
          </p:nvPr>
        </p:nvSpPr>
        <p:spPr>
          <a:xfrm>
            <a:off y="4206240" x="6705600"/>
            <a:ext cy="457200" cx="960120"/>
          </a:xfrm>
        </p:spPr>
        <p:txBody>
          <a:bodyPr numCol="1"/>
          <a:lstStyle/>
          <a:p>
            <a:fld type="datetimeFigureOut" id="{244CF3C7-F824-4F0D-8A29-DD664B8093D4}">
              <a:rPr smtClean="0" lang="en-US"/>
              <a:pPr/>
              <a:t>2/27/2014</a:t>
            </a:fld>
            <a:endParaRPr lang="en-US"/>
          </a:p>
        </p:txBody>
      </p:sp>
      <p:sp>
        <p:nvSpPr>
          <p:cNvPr name="Footer Placeholder 16" id="17"/>
          <p:cNvSpPr>
            <a:spLocks noGrp="1"/>
          </p:cNvSpPr>
          <p:nvPr>
            <p:ph type="ftr" sz="quarter" idx="11"/>
          </p:nvPr>
        </p:nvSpPr>
        <p:spPr>
          <a:xfrm>
            <a:off y="4205288" x="5410200"/>
            <a:ext cy="457200" cx="1295400"/>
          </a:xfrm>
        </p:spPr>
        <p:txBody>
          <a:bodyPr numCol="1"/>
          <a:lstStyle/>
          <a:p>
            <a:endParaRPr lang="en-US"/>
          </a:p>
        </p:txBody>
      </p:sp>
      <p:sp>
        <p:nvSpPr>
          <p:cNvPr name="Slide Number Placeholder 28" id="29"/>
          <p:cNvSpPr>
            <a:spLocks noGrp="1"/>
          </p:cNvSpPr>
          <p:nvPr>
            <p:ph type="sldNum" sz="quarter" idx="12"/>
          </p:nvPr>
        </p:nvSpPr>
        <p:spPr>
          <a:xfrm>
            <a:off y="1136" x="8320088"/>
            <a:ext cy="365760" cx="747712"/>
          </a:xfrm>
        </p:spPr>
        <p:txBody>
          <a:bodyPr numCol="1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type="slidenum" id="{D49110E1-403A-4E0A-8406-57FB1682AC2D}">
              <a:rPr smtClean="0"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smtClean="0" lang="en-US" kumimoji="0"/>
              <a:t>Click to edit Master title style</a:t>
            </a:r>
            <a:endParaRPr lang="en-US" kumimoji="0"/>
          </a:p>
        </p:txBody>
      </p:sp>
      <p:sp>
        <p:nvSpPr>
          <p:cNvPr name="Vertical Text Placeholder 2" id="3"/>
          <p:cNvSpPr>
            <a:spLocks noGrp="1"/>
          </p:cNvSpPr>
          <p:nvPr>
            <p:ph type="body" idx="1" orient="vert"/>
          </p:nvPr>
        </p:nvSpPr>
        <p:spPr/>
        <p:txBody>
          <a:bodyPr vert="eaVert" numCol="1"/>
          <a:lstStyle/>
          <a:p>
            <a:pPr latinLnBrk="0" hangingPunct="1" lvl="0" eaLnBrk="1"/>
            <a:r>
              <a:rPr smtClean="0" lang="en-US"/>
              <a:t>Click to edit Master text styles</a:t>
            </a:r>
          </a:p>
          <a:p>
            <a:pPr latinLnBrk="0" hangingPunct="1" lvl="1" eaLnBrk="1"/>
            <a:r>
              <a:rPr smtClean="0" lang="en-US"/>
              <a:t>Second level</a:t>
            </a:r>
          </a:p>
          <a:p>
            <a:pPr latinLnBrk="0" hangingPunct="1" lvl="2" eaLnBrk="1"/>
            <a:r>
              <a:rPr smtClean="0" lang="en-US"/>
              <a:t>Third level</a:t>
            </a:r>
          </a:p>
          <a:p>
            <a:pPr latinLnBrk="0" hangingPunct="1" lvl="3" eaLnBrk="1"/>
            <a:r>
              <a:rPr smtClean="0" lang="en-US"/>
              <a:t>Fourth level</a:t>
            </a:r>
          </a:p>
          <a:p>
            <a:pPr latinLnBrk="0" hangingPunct="1" lvl="4" eaLnBrk="1"/>
            <a:r>
              <a:rPr smtClean="0" lang="en-US"/>
              <a:t>Fifth level</a:t>
            </a:r>
            <a:endParaRPr lang="en-US" kumimoji="0"/>
          </a:p>
        </p:txBody>
      </p:sp>
      <p:sp>
        <p:nvSpPr>
          <p:cNvPr name="Date Placeholder 3" id="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type="datetimeFigureOut" id="{244CF3C7-F824-4F0D-8A29-DD664B8093D4}">
              <a:rPr smtClean="0" lang="en-US"/>
              <a:pPr/>
              <a:t>2/27/2014</a:t>
            </a:fld>
            <a:endParaRPr lang="en-US"/>
          </a:p>
        </p:txBody>
      </p:sp>
      <p:sp>
        <p:nvSpPr>
          <p:cNvPr name="Footer Placeholder 4" id="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name="Slide Number Placeholder 5" id="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type="slidenum" id="{D49110E1-403A-4E0A-8406-57FB1682AC2D}">
              <a:rPr smtClean="0"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Vertical Title 1" id="2"/>
          <p:cNvSpPr>
            <a:spLocks noGrp="1"/>
          </p:cNvSpPr>
          <p:nvPr>
            <p:ph type="title" orient="vert"/>
          </p:nvPr>
        </p:nvSpPr>
        <p:spPr>
          <a:xfrm>
            <a:off y="1143000" x="6781800"/>
            <a:ext cy="5486400" cx="1905000"/>
          </a:xfrm>
        </p:spPr>
        <p:txBody>
          <a:bodyPr vert="eaVert" numCol="1"/>
          <a:lstStyle/>
          <a:p>
            <a:r>
              <a:rPr smtClean="0" lang="en-US" kumimoji="0"/>
              <a:t>Click to edit Master title style</a:t>
            </a:r>
            <a:endParaRPr lang="en-US" kumimoji="0"/>
          </a:p>
        </p:txBody>
      </p:sp>
      <p:sp>
        <p:nvSpPr>
          <p:cNvPr name="Vertical Text Placeholder 2" id="3"/>
          <p:cNvSpPr>
            <a:spLocks noGrp="1"/>
          </p:cNvSpPr>
          <p:nvPr>
            <p:ph type="body" idx="1" orient="vert"/>
          </p:nvPr>
        </p:nvSpPr>
        <p:spPr>
          <a:xfrm>
            <a:off y="1143000" x="457200"/>
            <a:ext cy="5486400" cx="6248400"/>
          </a:xfrm>
        </p:spPr>
        <p:txBody>
          <a:bodyPr vert="eaVert" numCol="1"/>
          <a:lstStyle/>
          <a:p>
            <a:pPr latinLnBrk="0" hangingPunct="1" lvl="0" eaLnBrk="1"/>
            <a:r>
              <a:rPr smtClean="0" lang="en-US"/>
              <a:t>Click to edit Master text styles</a:t>
            </a:r>
          </a:p>
          <a:p>
            <a:pPr latinLnBrk="0" hangingPunct="1" lvl="1" eaLnBrk="1"/>
            <a:r>
              <a:rPr smtClean="0" lang="en-US"/>
              <a:t>Second level</a:t>
            </a:r>
          </a:p>
          <a:p>
            <a:pPr latinLnBrk="0" hangingPunct="1" lvl="2" eaLnBrk="1"/>
            <a:r>
              <a:rPr smtClean="0" lang="en-US"/>
              <a:t>Third level</a:t>
            </a:r>
          </a:p>
          <a:p>
            <a:pPr latinLnBrk="0" hangingPunct="1" lvl="3" eaLnBrk="1"/>
            <a:r>
              <a:rPr smtClean="0" lang="en-US"/>
              <a:t>Fourth level</a:t>
            </a:r>
          </a:p>
          <a:p>
            <a:pPr latinLnBrk="0" hangingPunct="1" lvl="4" eaLnBrk="1"/>
            <a:r>
              <a:rPr smtClean="0" lang="en-US"/>
              <a:t>Fifth level</a:t>
            </a:r>
            <a:endParaRPr lang="en-US" kumimoji="0"/>
          </a:p>
        </p:txBody>
      </p:sp>
      <p:sp>
        <p:nvSpPr>
          <p:cNvPr name="Date Placeholder 3" id="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type="datetimeFigureOut" id="{244CF3C7-F824-4F0D-8A29-DD664B8093D4}">
              <a:rPr smtClean="0" lang="en-US"/>
              <a:pPr/>
              <a:t>2/27/2014</a:t>
            </a:fld>
            <a:endParaRPr lang="en-US"/>
          </a:p>
        </p:txBody>
      </p:sp>
      <p:sp>
        <p:nvSpPr>
          <p:cNvPr name="Footer Placeholder 4" id="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name="Slide Number Placeholder 5" id="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type="slidenum" id="{D49110E1-403A-4E0A-8406-57FB1682AC2D}">
              <a:rPr smtClean="0"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smtClean="0" lang="en-US" kumimoji="0"/>
              <a:t>Click to edit Master title style</a:t>
            </a:r>
            <a:endParaRPr lang="en-US" kumimoji="0"/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atinLnBrk="0" hangingPunct="1" lvl="0" eaLnBrk="1"/>
            <a:r>
              <a:rPr smtClean="0" lang="en-US"/>
              <a:t>Click to edit Master text styles</a:t>
            </a:r>
          </a:p>
          <a:p>
            <a:pPr latinLnBrk="0" hangingPunct="1" lvl="1" eaLnBrk="1"/>
            <a:r>
              <a:rPr smtClean="0" lang="en-US"/>
              <a:t>Second level</a:t>
            </a:r>
          </a:p>
          <a:p>
            <a:pPr latinLnBrk="0" hangingPunct="1" lvl="2" eaLnBrk="1"/>
            <a:r>
              <a:rPr smtClean="0" lang="en-US"/>
              <a:t>Third level</a:t>
            </a:r>
          </a:p>
          <a:p>
            <a:pPr latinLnBrk="0" hangingPunct="1" lvl="3" eaLnBrk="1"/>
            <a:r>
              <a:rPr smtClean="0" lang="en-US"/>
              <a:t>Fourth level</a:t>
            </a:r>
          </a:p>
          <a:p>
            <a:pPr latinLnBrk="0" hangingPunct="1" lvl="4" eaLnBrk="1"/>
            <a:r>
              <a:rPr smtClean="0" lang="en-US"/>
              <a:t>Fifth level</a:t>
            </a:r>
            <a:endParaRPr lang="en-US" kumimoji="0"/>
          </a:p>
        </p:txBody>
      </p:sp>
      <p:sp>
        <p:nvSpPr>
          <p:cNvPr name="Date Placeholder 3" id="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type="datetimeFigureOut" id="{244CF3C7-F824-4F0D-8A29-DD664B8093D4}">
              <a:rPr smtClean="0" lang="en-US"/>
              <a:pPr/>
              <a:t>2/27/2014</a:t>
            </a:fld>
            <a:endParaRPr lang="en-US"/>
          </a:p>
        </p:txBody>
      </p:sp>
      <p:sp>
        <p:nvSpPr>
          <p:cNvPr name="Footer Placeholder 4" id="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name="Slide Number Placeholder 5" id="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type="slidenum" id="{D49110E1-403A-4E0A-8406-57FB1682AC2D}">
              <a:rPr smtClean="0"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>
          <a:xfrm>
            <a:off y="1981200" x="722313"/>
            <a:ext cy="1362075" cx="7772400"/>
          </a:xfrm>
        </p:spPr>
        <p:txBody>
          <a:bodyPr numCol="1" anchor="b">
            <a:noAutofit/>
          </a:bodyPr>
          <a:lstStyle>
            <a:lvl1pPr algn="l">
              <a:buNone/>
              <a:defRPr sz="4300" baseline="0" cap="none" b="1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dist="38100" dir="5400000" algn="tl" rotWithShape="0" blurRad="3810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smtClean="0" lang="en-US" kumimoji="0"/>
              <a:t>Click to edit Master title style</a:t>
            </a:r>
            <a:endParaRPr lang="en-US" kumimoji="0"/>
          </a:p>
        </p:txBody>
      </p:sp>
      <p:sp>
        <p:nvSpPr>
          <p:cNvPr name="Text Placeholder 2" id="3"/>
          <p:cNvSpPr>
            <a:spLocks noGrp="1"/>
          </p:cNvSpPr>
          <p:nvPr>
            <p:ph type="body" idx="1"/>
          </p:nvPr>
        </p:nvSpPr>
        <p:spPr>
          <a:xfrm>
            <a:off y="3367088" x="722313"/>
            <a:ext cy="1509712" cx="7772400"/>
          </a:xfrm>
        </p:spPr>
        <p:txBody>
          <a:bodyPr numCol="1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atinLnBrk="0" hangingPunct="1" lvl="0" eaLnBrk="1"/>
            <a:r>
              <a:rPr smtClean="0" lang="en-US" kumimoji="0"/>
              <a:t>Click to edit Master text styles</a:t>
            </a:r>
          </a:p>
        </p:txBody>
      </p:sp>
      <p:sp>
        <p:nvSpPr>
          <p:cNvPr name="Date Placeholder 3" id="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type="datetimeFigureOut" id="{244CF3C7-F824-4F0D-8A29-DD664B8093D4}">
              <a:rPr smtClean="0" lang="en-US"/>
              <a:pPr/>
              <a:t>2/27/2014</a:t>
            </a:fld>
            <a:endParaRPr lang="en-US"/>
          </a:p>
        </p:txBody>
      </p:sp>
      <p:sp>
        <p:nvSpPr>
          <p:cNvPr name="Footer Placeholder 4" id="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name="Slide Number Placeholder 5" id="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type="slidenum" id="{D49110E1-403A-4E0A-8406-57FB1682AC2D}">
              <a:rPr smtClean="0"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smtClean="0" lang="en-US" kumimoji="0"/>
              <a:t>Click to edit Master title style</a:t>
            </a:r>
            <a:endParaRPr lang="en-US" kumimoji="0"/>
          </a:p>
        </p:txBody>
      </p:sp>
      <p:sp>
        <p:nvSpPr>
          <p:cNvPr name="Content Placeholder 2" id="3"/>
          <p:cNvSpPr>
            <a:spLocks noGrp="1"/>
          </p:cNvSpPr>
          <p:nvPr>
            <p:ph sz="half" idx="1"/>
          </p:nvPr>
        </p:nvSpPr>
        <p:spPr>
          <a:xfrm>
            <a:off y="2249424" x="457200"/>
            <a:ext cy="4525963" cx="4038600"/>
          </a:xfrm>
        </p:spPr>
        <p:txBody>
          <a:bodyPr numCol="1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atinLnBrk="0" hangingPunct="1" lvl="0" eaLnBrk="1"/>
            <a:r>
              <a:rPr smtClean="0" lang="en-US"/>
              <a:t>Click to edit Master text styles</a:t>
            </a:r>
          </a:p>
          <a:p>
            <a:pPr latinLnBrk="0" hangingPunct="1" lvl="1" eaLnBrk="1"/>
            <a:r>
              <a:rPr smtClean="0" lang="en-US"/>
              <a:t>Second level</a:t>
            </a:r>
          </a:p>
          <a:p>
            <a:pPr latinLnBrk="0" hangingPunct="1" lvl="2" eaLnBrk="1"/>
            <a:r>
              <a:rPr smtClean="0" lang="en-US"/>
              <a:t>Third level</a:t>
            </a:r>
          </a:p>
          <a:p>
            <a:pPr latinLnBrk="0" hangingPunct="1" lvl="3" eaLnBrk="1"/>
            <a:r>
              <a:rPr smtClean="0" lang="en-US"/>
              <a:t>Fourth level</a:t>
            </a:r>
          </a:p>
          <a:p>
            <a:pPr latinLnBrk="0" hangingPunct="1" lvl="4" eaLnBrk="1"/>
            <a:r>
              <a:rPr smtClean="0" lang="en-US"/>
              <a:t>Fifth level</a:t>
            </a:r>
            <a:endParaRPr lang="en-US" kumimoji="0"/>
          </a:p>
        </p:txBody>
      </p:sp>
      <p:sp>
        <p:nvSpPr>
          <p:cNvPr name="Content Placeholder 3" id="4"/>
          <p:cNvSpPr>
            <a:spLocks noGrp="1"/>
          </p:cNvSpPr>
          <p:nvPr>
            <p:ph sz="half" idx="2"/>
          </p:nvPr>
        </p:nvSpPr>
        <p:spPr>
          <a:xfrm>
            <a:off y="2249424" x="4648200"/>
            <a:ext cy="4525963" cx="4038600"/>
          </a:xfrm>
        </p:spPr>
        <p:txBody>
          <a:bodyPr numCol="1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atinLnBrk="0" hangingPunct="1" lvl="0" eaLnBrk="1"/>
            <a:r>
              <a:rPr smtClean="0" lang="en-US"/>
              <a:t>Click to edit Master text styles</a:t>
            </a:r>
          </a:p>
          <a:p>
            <a:pPr latinLnBrk="0" hangingPunct="1" lvl="1" eaLnBrk="1"/>
            <a:r>
              <a:rPr smtClean="0" lang="en-US"/>
              <a:t>Second level</a:t>
            </a:r>
          </a:p>
          <a:p>
            <a:pPr latinLnBrk="0" hangingPunct="1" lvl="2" eaLnBrk="1"/>
            <a:r>
              <a:rPr smtClean="0" lang="en-US"/>
              <a:t>Third level</a:t>
            </a:r>
          </a:p>
          <a:p>
            <a:pPr latinLnBrk="0" hangingPunct="1" lvl="3" eaLnBrk="1"/>
            <a:r>
              <a:rPr smtClean="0" lang="en-US"/>
              <a:t>Fourth level</a:t>
            </a:r>
          </a:p>
          <a:p>
            <a:pPr latinLnBrk="0" hangingPunct="1" lvl="4" eaLnBrk="1"/>
            <a:r>
              <a:rPr smtClean="0" lang="en-US"/>
              <a:t>Fifth level</a:t>
            </a:r>
            <a:endParaRPr lang="en-US" kumimoji="0"/>
          </a:p>
        </p:txBody>
      </p:sp>
      <p:sp>
        <p:nvSpPr>
          <p:cNvPr name="Date Placeholder 4" id="5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type="datetimeFigureOut" id="{244CF3C7-F824-4F0D-8A29-DD664B8093D4}">
              <a:rPr smtClean="0" lang="en-US"/>
              <a:pPr/>
              <a:t>2/27/2014</a:t>
            </a:fld>
            <a:endParaRPr lang="en-US"/>
          </a:p>
        </p:txBody>
      </p:sp>
      <p:sp>
        <p:nvSpPr>
          <p:cNvPr name="Footer Placeholder 5" id="6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name="Slide Number Placeholder 6" id="7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type="slidenum" id="{D49110E1-403A-4E0A-8406-57FB1682AC2D}">
              <a:rPr smtClean="0"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>
          <a:xfrm>
            <a:off y="1143000" x="381000"/>
            <a:ext cy="1069848" cx="8382000"/>
          </a:xfrm>
        </p:spPr>
        <p:txBody>
          <a:bodyPr numCol="1" anchor="ctr"/>
          <a:lstStyle>
            <a:lvl1pPr>
              <a:defRPr sz="4000" i="0" baseline="0" cap="none" b="0"/>
            </a:lvl1pPr>
          </a:lstStyle>
          <a:p>
            <a:r>
              <a:rPr smtClean="0" lang="en-US" kumimoji="0"/>
              <a:t>Click to edit Master title style</a:t>
            </a:r>
            <a:endParaRPr lang="en-US" kumimoji="0"/>
          </a:p>
        </p:txBody>
      </p:sp>
      <p:sp>
        <p:nvSpPr>
          <p:cNvPr name="Text Placeholder 2" id="3"/>
          <p:cNvSpPr>
            <a:spLocks noGrp="1"/>
          </p:cNvSpPr>
          <p:nvPr>
            <p:ph type="body" idx="1"/>
          </p:nvPr>
        </p:nvSpPr>
        <p:spPr>
          <a:xfrm>
            <a:off y="2244970" x="381000"/>
            <a:ext cy="457200" cx="4041648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numCol="1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atinLnBrk="0" hangingPunct="1" lvl="0" eaLnBrk="1"/>
            <a:r>
              <a:rPr smtClean="0" lang="en-US" kumimoji="0"/>
              <a:t>Click to edit Master text styles</a:t>
            </a:r>
          </a:p>
        </p:txBody>
      </p:sp>
      <p:sp>
        <p:nvSpPr>
          <p:cNvPr name="Text Placeholder 3" id="4"/>
          <p:cNvSpPr>
            <a:spLocks noGrp="1"/>
          </p:cNvSpPr>
          <p:nvPr>
            <p:ph type="body" sz="half" idx="3"/>
          </p:nvPr>
        </p:nvSpPr>
        <p:spPr>
          <a:xfrm>
            <a:off y="2244970" x="4721225"/>
            <a:ext cy="457200" cx="4041775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numCol="1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atinLnBrk="0" hangingPunct="1" lvl="0" eaLnBrk="1"/>
            <a:r>
              <a:rPr smtClean="0" lang="en-US" kumimoji="0"/>
              <a:t>Click to edit Master text styles</a:t>
            </a:r>
          </a:p>
        </p:txBody>
      </p:sp>
      <p:sp>
        <p:nvSpPr>
          <p:cNvPr name="Content Placeholder 4" id="5"/>
          <p:cNvSpPr>
            <a:spLocks noGrp="1"/>
          </p:cNvSpPr>
          <p:nvPr>
            <p:ph sz="quarter" idx="2"/>
          </p:nvPr>
        </p:nvSpPr>
        <p:spPr>
          <a:xfrm>
            <a:off y="2708519" x="381000"/>
            <a:ext cy="3886200" cx="4041648"/>
          </a:xfrm>
        </p:spPr>
        <p:txBody>
          <a:bodyPr numCol="1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atinLnBrk="0" hangingPunct="1" lvl="0" eaLnBrk="1"/>
            <a:r>
              <a:rPr smtClean="0" lang="en-US"/>
              <a:t>Click to edit Master text styles</a:t>
            </a:r>
          </a:p>
          <a:p>
            <a:pPr latinLnBrk="0" hangingPunct="1" lvl="1" eaLnBrk="1"/>
            <a:r>
              <a:rPr smtClean="0" lang="en-US"/>
              <a:t>Second level</a:t>
            </a:r>
          </a:p>
          <a:p>
            <a:pPr latinLnBrk="0" hangingPunct="1" lvl="2" eaLnBrk="1"/>
            <a:r>
              <a:rPr smtClean="0" lang="en-US"/>
              <a:t>Third level</a:t>
            </a:r>
          </a:p>
          <a:p>
            <a:pPr latinLnBrk="0" hangingPunct="1" lvl="3" eaLnBrk="1"/>
            <a:r>
              <a:rPr smtClean="0" lang="en-US"/>
              <a:t>Fourth level</a:t>
            </a:r>
          </a:p>
          <a:p>
            <a:pPr latinLnBrk="0" hangingPunct="1" lvl="4" eaLnBrk="1"/>
            <a:r>
              <a:rPr smtClean="0" lang="en-US"/>
              <a:t>Fifth level</a:t>
            </a:r>
            <a:endParaRPr lang="en-US" kumimoji="0"/>
          </a:p>
        </p:txBody>
      </p:sp>
      <p:sp>
        <p:nvSpPr>
          <p:cNvPr name="Content Placeholder 5" id="6"/>
          <p:cNvSpPr>
            <a:spLocks noGrp="1"/>
          </p:cNvSpPr>
          <p:nvPr>
            <p:ph sz="quarter" idx="4"/>
          </p:nvPr>
        </p:nvSpPr>
        <p:spPr>
          <a:xfrm>
            <a:off y="2708519" x="4718304"/>
            <a:ext cy="3886200" cx="4041775"/>
          </a:xfrm>
        </p:spPr>
        <p:txBody>
          <a:bodyPr numCol="1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atinLnBrk="0" hangingPunct="1" lvl="0" eaLnBrk="1"/>
            <a:r>
              <a:rPr smtClean="0" lang="en-US"/>
              <a:t>Click to edit Master text styles</a:t>
            </a:r>
          </a:p>
          <a:p>
            <a:pPr latinLnBrk="0" hangingPunct="1" lvl="1" eaLnBrk="1"/>
            <a:r>
              <a:rPr smtClean="0" lang="en-US"/>
              <a:t>Second level</a:t>
            </a:r>
          </a:p>
          <a:p>
            <a:pPr latinLnBrk="0" hangingPunct="1" lvl="2" eaLnBrk="1"/>
            <a:r>
              <a:rPr smtClean="0" lang="en-US"/>
              <a:t>Third level</a:t>
            </a:r>
          </a:p>
          <a:p>
            <a:pPr latinLnBrk="0" hangingPunct="1" lvl="3" eaLnBrk="1"/>
            <a:r>
              <a:rPr smtClean="0" lang="en-US"/>
              <a:t>Fourth level</a:t>
            </a:r>
          </a:p>
          <a:p>
            <a:pPr latinLnBrk="0" hangingPunct="1" lvl="4" eaLnBrk="1"/>
            <a:r>
              <a:rPr smtClean="0" lang="en-US"/>
              <a:t>Fifth level</a:t>
            </a:r>
            <a:endParaRPr lang="en-US" kumimoji="0"/>
          </a:p>
        </p:txBody>
      </p:sp>
      <p:sp>
        <p:nvSpPr>
          <p:cNvPr name="Date Placeholder 25" id="26"/>
          <p:cNvSpPr>
            <a:spLocks noGrp="1"/>
          </p:cNvSpPr>
          <p:nvPr>
            <p:ph type="dt" sz="half" idx="10"/>
          </p:nvPr>
        </p:nvSpPr>
        <p:spPr/>
        <p:txBody>
          <a:bodyPr numCol="1" rtlCol="0"/>
          <a:lstStyle/>
          <a:p>
            <a:fld type="datetimeFigureOut" id="{244CF3C7-F824-4F0D-8A29-DD664B8093D4}">
              <a:rPr smtClean="0" lang="en-US"/>
              <a:pPr/>
              <a:t>2/27/2014</a:t>
            </a:fld>
            <a:endParaRPr lang="en-US"/>
          </a:p>
        </p:txBody>
      </p:sp>
      <p:sp>
        <p:nvSpPr>
          <p:cNvPr name="Slide Number Placeholder 26" id="27"/>
          <p:cNvSpPr>
            <a:spLocks noGrp="1"/>
          </p:cNvSpPr>
          <p:nvPr>
            <p:ph type="sldNum" sz="quarter" idx="11"/>
          </p:nvPr>
        </p:nvSpPr>
        <p:spPr/>
        <p:txBody>
          <a:bodyPr numCol="1" rtlCol="0"/>
          <a:lstStyle/>
          <a:p>
            <a:fld type="slidenum" id="{D49110E1-403A-4E0A-8406-57FB1682AC2D}">
              <a:rPr smtClean="0" lang="en-US"/>
              <a:pPr/>
              <a:t>‹#›</a:t>
            </a:fld>
            <a:endParaRPr lang="en-US"/>
          </a:p>
        </p:txBody>
      </p:sp>
      <p:sp>
        <p:nvSpPr>
          <p:cNvPr name="Footer Placeholder 27" id="28"/>
          <p:cNvSpPr>
            <a:spLocks noGrp="1"/>
          </p:cNvSpPr>
          <p:nvPr>
            <p:ph type="ftr" sz="quarter" idx="12"/>
          </p:nvPr>
        </p:nvSpPr>
        <p:spPr/>
        <p:txBody>
          <a:bodyPr numCol="1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>
          <a:xfrm>
            <a:off y="1143000" x="457200"/>
            <a:ext cy="1069848" cx="8229600"/>
          </a:xfrm>
        </p:spPr>
        <p:txBody>
          <a:bodyPr numCol="1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smtClean="0" lang="en-US" kumimoji="0"/>
              <a:t>Click to edit Master title style</a:t>
            </a:r>
            <a:endParaRPr lang="en-US" kumimoji="0"/>
          </a:p>
        </p:txBody>
      </p:sp>
      <p:sp>
        <p:nvSpPr>
          <p:cNvPr name="Date Placeholder 2" id="3"/>
          <p:cNvSpPr>
            <a:spLocks noGrp="1"/>
          </p:cNvSpPr>
          <p:nvPr>
            <p:ph type="dt" sz="half" idx="10"/>
          </p:nvPr>
        </p:nvSpPr>
        <p:spPr>
          <a:xfrm>
            <a:off y="612648" x="6583680"/>
            <a:ext cy="457200" cx="957264"/>
          </a:xfrm>
        </p:spPr>
        <p:txBody>
          <a:bodyPr numCol="1"/>
          <a:lstStyle/>
          <a:p>
            <a:fld type="datetimeFigureOut" id="{244CF3C7-F824-4F0D-8A29-DD664B8093D4}">
              <a:rPr smtClean="0" lang="en-US"/>
              <a:pPr/>
              <a:t>2/27/2014</a:t>
            </a:fld>
            <a:endParaRPr lang="en-US"/>
          </a:p>
        </p:txBody>
      </p:sp>
      <p:sp>
        <p:nvSpPr>
          <p:cNvPr name="Footer Placeholder 3" id="4"/>
          <p:cNvSpPr>
            <a:spLocks noGrp="1"/>
          </p:cNvSpPr>
          <p:nvPr>
            <p:ph type="ftr" sz="quarter" idx="11"/>
          </p:nvPr>
        </p:nvSpPr>
        <p:spPr>
          <a:xfrm>
            <a:off y="612648" x="5257800"/>
            <a:ext cy="457200" cx="1325880"/>
          </a:xfrm>
        </p:spPr>
        <p:txBody>
          <a:bodyPr numCol="1"/>
          <a:lstStyle/>
          <a:p>
            <a:endParaRPr lang="en-US"/>
          </a:p>
        </p:txBody>
      </p:sp>
      <p:sp>
        <p:nvSpPr>
          <p:cNvPr name="Slide Number Placeholder 4" id="5"/>
          <p:cNvSpPr>
            <a:spLocks noGrp="1"/>
          </p:cNvSpPr>
          <p:nvPr>
            <p:ph type="sldNum" sz="quarter" idx="12"/>
          </p:nvPr>
        </p:nvSpPr>
        <p:spPr>
          <a:xfrm>
            <a:off y="2272" x="8174736"/>
            <a:ext cy="365760" cx="762000"/>
          </a:xfrm>
        </p:spPr>
        <p:txBody>
          <a:bodyPr numCol="1"/>
          <a:lstStyle/>
          <a:p>
            <a:fld type="slidenum" id="{D49110E1-403A-4E0A-8406-57FB1682AC2D}">
              <a:rPr smtClean="0"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Date Placeholder 1" id="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type="datetimeFigureOut" id="{244CF3C7-F824-4F0D-8A29-DD664B8093D4}">
              <a:rPr smtClean="0" lang="en-US"/>
              <a:pPr/>
              <a:t>2/27/2014</a:t>
            </a:fld>
            <a:endParaRPr lang="en-US"/>
          </a:p>
        </p:txBody>
      </p:sp>
      <p:sp>
        <p:nvSpPr>
          <p:cNvPr name="Footer Placeholder 2" id="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name="Slide Number Placeholder 3" id="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type="slidenum" id="{D49110E1-403A-4E0A-8406-57FB1682AC2D}">
              <a:rPr smtClean="0"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>
          <a:xfrm>
            <a:off y="1101970" x="5353496"/>
            <a:ext cy="877824" cx="3383280"/>
          </a:xfrm>
        </p:spPr>
        <p:txBody>
          <a:bodyPr numCol="1" anchor="b"/>
          <a:lstStyle>
            <a:lvl1pPr algn="l">
              <a:buNone/>
              <a:defRPr sz="1800" b="1"/>
            </a:lvl1pPr>
          </a:lstStyle>
          <a:p>
            <a:r>
              <a:rPr smtClean="0" lang="en-US" kumimoji="0"/>
              <a:t>Click to edit Master title style</a:t>
            </a:r>
            <a:endParaRPr lang="en-US" kumimoji="0"/>
          </a:p>
        </p:txBody>
      </p:sp>
      <p:sp>
        <p:nvSpPr>
          <p:cNvPr name="Text Placeholder 2" id="3"/>
          <p:cNvSpPr>
            <a:spLocks noGrp="1"/>
          </p:cNvSpPr>
          <p:nvPr>
            <p:ph type="body" idx="2"/>
          </p:nvPr>
        </p:nvSpPr>
        <p:spPr>
          <a:xfrm>
            <a:off y="2010727" x="5353496"/>
            <a:ext cy="4617720" cx="3383280"/>
          </a:xfrm>
        </p:spPr>
        <p:txBody>
          <a:bodyPr numCol="1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atinLnBrk="0" hangingPunct="1" lvl="0" eaLnBrk="1"/>
            <a:r>
              <a:rPr smtClean="0" lang="en-US" kumimoji="0"/>
              <a:t>Click to edit Master text styles</a:t>
            </a:r>
          </a:p>
        </p:txBody>
      </p:sp>
      <p:sp>
        <p:nvSpPr>
          <p:cNvPr name="Content Placeholder 3" id="4"/>
          <p:cNvSpPr>
            <a:spLocks noGrp="1"/>
          </p:cNvSpPr>
          <p:nvPr>
            <p:ph sz="half" idx="1"/>
          </p:nvPr>
        </p:nvSpPr>
        <p:spPr>
          <a:xfrm>
            <a:off y="776287" x="152400"/>
            <a:ext cy="5852160" cx="5102352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atinLnBrk="0" hangingPunct="1" lvl="0" eaLnBrk="1"/>
            <a:r>
              <a:rPr smtClean="0" lang="en-US"/>
              <a:t>Click to edit Master text styles</a:t>
            </a:r>
          </a:p>
          <a:p>
            <a:pPr latinLnBrk="0" hangingPunct="1" lvl="1" eaLnBrk="1"/>
            <a:r>
              <a:rPr smtClean="0" lang="en-US"/>
              <a:t>Second level</a:t>
            </a:r>
          </a:p>
          <a:p>
            <a:pPr latinLnBrk="0" hangingPunct="1" lvl="2" eaLnBrk="1"/>
            <a:r>
              <a:rPr smtClean="0" lang="en-US"/>
              <a:t>Third level</a:t>
            </a:r>
          </a:p>
          <a:p>
            <a:pPr latinLnBrk="0" hangingPunct="1" lvl="3" eaLnBrk="1"/>
            <a:r>
              <a:rPr smtClean="0" lang="en-US"/>
              <a:t>Fourth level</a:t>
            </a:r>
          </a:p>
          <a:p>
            <a:pPr latinLnBrk="0" hangingPunct="1" lvl="4" eaLnBrk="1"/>
            <a:r>
              <a:rPr smtClean="0" lang="en-US"/>
              <a:t>Fifth level</a:t>
            </a:r>
            <a:endParaRPr lang="en-US" kumimoji="0"/>
          </a:p>
        </p:txBody>
      </p:sp>
      <p:sp>
        <p:nvSpPr>
          <p:cNvPr name="Date Placeholder 4" id="5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type="datetimeFigureOut" id="{244CF3C7-F824-4F0D-8A29-DD664B8093D4}">
              <a:rPr smtClean="0" lang="en-US"/>
              <a:pPr/>
              <a:t>2/27/2014</a:t>
            </a:fld>
            <a:endParaRPr lang="en-US"/>
          </a:p>
        </p:txBody>
      </p:sp>
      <p:sp>
        <p:nvSpPr>
          <p:cNvPr name="Footer Placeholder 5" id="6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name="Slide Number Placeholder 6" id="7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type="slidenum" id="{D49110E1-403A-4E0A-8406-57FB1682AC2D}">
              <a:rPr smtClean="0"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>
          <a:xfrm>
            <a:off y="1109160" x="5440434"/>
            <a:ext cy="4681637" cx="586803"/>
          </a:xfrm>
        </p:spPr>
        <p:txBody>
          <a:bodyPr tIns="0" vert="vert270" rIns="45720" numCol="1" lIns="45720" anchor="t"/>
          <a:lstStyle>
            <a:lvl1pPr algn="ctr">
              <a:buNone/>
              <a:defRPr sz="2000" b="1"/>
            </a:lvl1pPr>
          </a:lstStyle>
          <a:p>
            <a:r>
              <a:rPr smtClean="0" lang="en-US" kumimoji="0"/>
              <a:t>Click to edit Master title style</a:t>
            </a:r>
            <a:endParaRPr lang="en-US" kumimoji="0"/>
          </a:p>
        </p:txBody>
      </p:sp>
      <p:sp>
        <p:nvSpPr>
          <p:cNvPr name="Picture Placeholder 2" id="3"/>
          <p:cNvSpPr>
            <a:spLocks noGrp="1"/>
          </p:cNvSpPr>
          <p:nvPr>
            <p:ph type="pic" idx="1"/>
          </p:nvPr>
        </p:nvSpPr>
        <p:spPr>
          <a:xfrm>
            <a:off y="1143000" x="403671"/>
            <a:ext cy="4572000" cx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dist="31750" dir="4800000" algn="tl" rotWithShape="0" blurRad="57150">
              <a:srgbClr val="000000">
                <a:alpha val="25000"/>
              </a:srgbClr>
            </a:outerShdw>
          </a:effectLst>
          <a:scene3d>
            <a:camera prst="orthographicFront"/>
            <a:lightRig dir="t" rig="twoPt">
              <a:rot rev="7200000" lon="0" lat="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numCol="1"/>
          <a:lstStyle>
            <a:lvl1pPr marL="0" indent="0">
              <a:buNone/>
              <a:defRPr sz="3200"/>
            </a:lvl1pPr>
          </a:lstStyle>
          <a:p>
            <a:r>
              <a:rPr smtClean="0" lang="en-US" kumimoji="0"/>
              <a:t>Click icon to add picture</a:t>
            </a:r>
            <a:endParaRPr lang="en-US" kumimoji="0" dirty="0"/>
          </a:p>
        </p:txBody>
      </p:sp>
      <p:sp>
        <p:nvSpPr>
          <p:cNvPr name="Text Placeholder 3" id="4"/>
          <p:cNvSpPr>
            <a:spLocks noGrp="1"/>
          </p:cNvSpPr>
          <p:nvPr>
            <p:ph type="body" sz="half" idx="2"/>
          </p:nvPr>
        </p:nvSpPr>
        <p:spPr>
          <a:xfrm>
            <a:off y="3274308" x="6088443"/>
            <a:ext cy="2516489" cx="2590800"/>
          </a:xfrm>
        </p:spPr>
        <p:txBody>
          <a:bodyPr tIns="0" rIns="45720" numCol="1" l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atinLnBrk="0" hangingPunct="1" lvl="0" eaLnBrk="1"/>
            <a:r>
              <a:rPr smtClean="0" lang="en-US" kumimoji="0"/>
              <a:t>Click to edit Master text styles</a:t>
            </a:r>
          </a:p>
        </p:txBody>
      </p:sp>
      <p:sp>
        <p:nvSpPr>
          <p:cNvPr name="Date Placeholder 4" id="5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type="datetimeFigureOut" id="{244CF3C7-F824-4F0D-8A29-DD664B8093D4}">
              <a:rPr smtClean="0" lang="en-US"/>
              <a:pPr/>
              <a:t>2/27/2014</a:t>
            </a:fld>
            <a:endParaRPr lang="en-US"/>
          </a:p>
        </p:txBody>
      </p:sp>
      <p:sp>
        <p:nvSpPr>
          <p:cNvPr name="Footer Placeholder 5" id="6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name="Slide Number Placeholder 6" id="7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type="slidenum" id="{D49110E1-403A-4E0A-8406-57FB1682AC2D}">
              <a:rPr smtClean="0"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11.xml" Type="http://schemas.openxmlformats.org/officeDocument/2006/relationships/slideLayout" Id="rId12"/><Relationship Target="../slideLayouts/slideLayout10.xml" Type="http://schemas.openxmlformats.org/officeDocument/2006/relationships/slideLayout" Id="rId11"/><Relationship Target="../slideLayouts/slideLayout9.xml" Type="http://schemas.openxmlformats.org/officeDocument/2006/relationships/slideLayout" Id="rId10"/><Relationship Target="../slideLayouts/slideLayout8.xml" Type="http://schemas.openxmlformats.org/officeDocument/2006/relationships/slideLayout" Id="rId9"/><Relationship Target="../slideLayouts/slideLayout7.xml" Type="http://schemas.openxmlformats.org/officeDocument/2006/relationships/slideLayout" Id="rId8"/><Relationship Target="../slideLayouts/slideLayout6.xml" Type="http://schemas.openxmlformats.org/officeDocument/2006/relationships/slideLayout" Id="rId7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slideLayouts/slideLayout3.xml" Type="http://schemas.openxmlformats.org/officeDocument/2006/relationships/slideLayout" Id="rId4"/><Relationship Target="../slideLayouts/slideLayout2.xml" Type="http://schemas.openxmlformats.org/officeDocument/2006/relationships/slideLayout" Id="rId3"/><Relationship Target="../slideLayouts/slideLayout1.xml" Type="http://schemas.openxmlformats.org/officeDocument/2006/relationships/slideLayout" Id="rId2"/><Relationship Target="../theme/theme1.xml" Type="http://schemas.openxmlformats.org/officeDocument/2006/relationships/theme" Id="rId1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Rectangle 27" id="28"/>
          <p:cNvSpPr/>
          <p:nvPr/>
        </p:nvSpPr>
        <p:spPr>
          <a:xfrm>
            <a:off y="366818" x="1"/>
            <a:ext cy="84407" cx="9144000"/>
          </a:xfrm>
          <a:prstGeom prst="rect">
            <a:avLst/>
          </a:prstGeom>
          <a:solidFill>
            <a:schemeClr val="accent2">
              <a:alpha val="50000"/>
            </a:schemeClr>
          </a:solidFill>
          <a:ln algn="ctr" w="50800" cmpd="thickThin" cap="rnd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latinLnBrk="0" hangingPunct="1" eaLnBrk="1"/>
            <a:endParaRPr lang="en-US" kumimoji="0"/>
          </a:p>
        </p:txBody>
      </p:sp>
      <p:sp>
        <p:nvSpPr>
          <p:cNvPr name="Rectangle 28" id="29"/>
          <p:cNvSpPr/>
          <p:nvPr/>
        </p:nvSpPr>
        <p:spPr>
          <a:xfrm>
            <a:off y="-1" x="0"/>
            <a:ext cy="310663" cx="9144000"/>
          </a:xfrm>
          <a:prstGeom prst="rect">
            <a:avLst/>
          </a:prstGeom>
          <a:solidFill>
            <a:schemeClr val="tx2">
              <a:alpha val="100000"/>
            </a:schemeClr>
          </a:solidFill>
          <a:ln algn="ctr" w="50800" cmpd="thickThin" cap="rnd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latinLnBrk="0" hangingPunct="1" eaLnBrk="1"/>
            <a:endParaRPr lang="en-US" kumimoji="0"/>
          </a:p>
        </p:txBody>
      </p:sp>
      <p:sp>
        <p:nvSpPr>
          <p:cNvPr name="Rectangle 29" id="30"/>
          <p:cNvSpPr/>
          <p:nvPr/>
        </p:nvSpPr>
        <p:spPr>
          <a:xfrm>
            <a:off y="308276" x="0"/>
            <a:ext cy="91441" cx="9144001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w="50800" cmpd="thickThin" cap="rnd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latinLnBrk="0" hangingPunct="1" eaLnBrk="1"/>
            <a:endParaRPr lang="en-US" kumimoji="0"/>
          </a:p>
        </p:txBody>
      </p:sp>
      <p:sp>
        <p:nvSpPr>
          <p:cNvPr name="Rectangle 30" id="31"/>
          <p:cNvSpPr/>
          <p:nvPr/>
        </p:nvSpPr>
        <p:spPr>
          <a:xfrm flipV="1">
            <a:off y="360246" x="5410182"/>
            <a:ext cy="91087" cx="3733819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w="50800" cmpd="thickThin" cap="rnd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latinLnBrk="0" hangingPunct="1" eaLnBrk="1"/>
            <a:endParaRPr lang="en-US" kumimoji="0"/>
          </a:p>
        </p:txBody>
      </p:sp>
      <p:sp>
        <p:nvSpPr>
          <p:cNvPr name="Rectangle 31" id="32"/>
          <p:cNvSpPr/>
          <p:nvPr/>
        </p:nvSpPr>
        <p:spPr>
          <a:xfrm flipV="1">
            <a:off y="440112" x="5410200"/>
            <a:ext cy="180035" cx="3733801"/>
          </a:xfrm>
          <a:prstGeom prst="rect">
            <a:avLst/>
          </a:prstGeom>
          <a:solidFill>
            <a:schemeClr val="accent2">
              <a:alpha val="50000"/>
            </a:schemeClr>
          </a:solidFill>
          <a:ln algn="ctr" w="50800" cmpd="thickThin" cap="rnd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latinLnBrk="0" hangingPunct="1" eaLnBrk="1"/>
            <a:endParaRPr lang="en-US" kumimoji="0"/>
          </a:p>
        </p:txBody>
      </p:sp>
      <p:sp useBgFill="1">
        <p:nvSpPr>
          <p:cNvPr name="Rounded Rectangle 32" id="33"/>
          <p:cNvSpPr/>
          <p:nvPr/>
        </p:nvSpPr>
        <p:spPr bwMode="white">
          <a:xfrm>
            <a:off y="497504" x="5407339"/>
            <a:ext cy="27432" cx="3063240"/>
          </a:xfrm>
          <a:prstGeom prst="roundRect">
            <a:avLst>
              <a:gd name="adj" fmla="val 16667"/>
            </a:avLst>
          </a:prstGeom>
          <a:ln algn="ctr" w="50800" cmpd="thickThin" cap="rnd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latinLnBrk="0" hangingPunct="1" eaLnBrk="1"/>
            <a:endParaRPr lang="en-US" kumimoji="0"/>
          </a:p>
        </p:txBody>
      </p:sp>
      <p:sp useBgFill="1">
        <p:nvSpPr>
          <p:cNvPr name="Rounded Rectangle 33" id="34"/>
          <p:cNvSpPr/>
          <p:nvPr/>
        </p:nvSpPr>
        <p:spPr bwMode="white">
          <a:xfrm>
            <a:off y="588943" x="7373646"/>
            <a:ext cy="36576" cx="1600200"/>
          </a:xfrm>
          <a:prstGeom prst="roundRect">
            <a:avLst>
              <a:gd name="adj" fmla="val 16667"/>
            </a:avLst>
          </a:prstGeom>
          <a:ln algn="ctr" w="50800" cmpd="thickThin" cap="rnd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latinLnBrk="0" hangingPunct="1" eaLnBrk="1"/>
            <a:endParaRPr lang="en-US" kumimoji="0"/>
          </a:p>
        </p:txBody>
      </p:sp>
      <p:sp>
        <p:nvSpPr>
          <p:cNvPr name="Rectangle 34" id="35"/>
          <p:cNvSpPr/>
          <p:nvPr/>
        </p:nvSpPr>
        <p:spPr bwMode="invGray">
          <a:xfrm>
            <a:off y="-2001" x="9084966"/>
            <a:ext cy="621792" cx="57626"/>
          </a:xfrm>
          <a:prstGeom prst="rect">
            <a:avLst/>
          </a:prstGeom>
          <a:solidFill>
            <a:srgbClr val="FFFFFF">
              <a:alpha val="65098"/>
            </a:srgbClr>
          </a:solidFill>
          <a:ln algn="ctr" w="50800" cmpd="thickThin" cap="rnd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latinLnBrk="0" hangingPunct="1" eaLnBrk="1"/>
            <a:endParaRPr lang="en-US" kumimoji="0" dirty="0"/>
          </a:p>
        </p:txBody>
      </p:sp>
      <p:sp>
        <p:nvSpPr>
          <p:cNvPr name="Rectangle 35" id="36"/>
          <p:cNvSpPr/>
          <p:nvPr/>
        </p:nvSpPr>
        <p:spPr bwMode="invGray">
          <a:xfrm>
            <a:off y="-2001" x="9044481"/>
            <a:ext cy="621792" cx="27432"/>
          </a:xfrm>
          <a:prstGeom prst="rect">
            <a:avLst/>
          </a:prstGeom>
          <a:solidFill>
            <a:srgbClr val="FFFFFF">
              <a:alpha val="65098"/>
            </a:srgbClr>
          </a:solidFill>
          <a:ln algn="ctr" w="50800" cmpd="thickThin" cap="rnd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latinLnBrk="0" hangingPunct="1" eaLnBrk="1"/>
            <a:endParaRPr lang="en-US" kumimoji="0" dirty="0"/>
          </a:p>
        </p:txBody>
      </p:sp>
      <p:sp>
        <p:nvSpPr>
          <p:cNvPr name="Rectangle 36" id="37"/>
          <p:cNvSpPr/>
          <p:nvPr/>
        </p:nvSpPr>
        <p:spPr bwMode="invGray">
          <a:xfrm>
            <a:off y="-2001" x="9025428"/>
            <a:ext cy="621792" cx="9144"/>
          </a:xfrm>
          <a:prstGeom prst="rect">
            <a:avLst/>
          </a:prstGeom>
          <a:solidFill>
            <a:srgbClr val="FFFFFF">
              <a:alpha val="60000"/>
            </a:srgbClr>
          </a:solidFill>
          <a:ln algn="ctr" w="50800" cmpd="thickThin" cap="rnd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latinLnBrk="0" hangingPunct="1" eaLnBrk="1"/>
            <a:endParaRPr lang="en-US" kumimoji="0"/>
          </a:p>
        </p:txBody>
      </p:sp>
      <p:sp>
        <p:nvSpPr>
          <p:cNvPr name="Rectangle 37" id="38"/>
          <p:cNvSpPr/>
          <p:nvPr/>
        </p:nvSpPr>
        <p:spPr bwMode="invGray">
          <a:xfrm>
            <a:off y="-2001" x="8975423"/>
            <a:ext cy="621792" cx="27432"/>
          </a:xfrm>
          <a:prstGeom prst="rect">
            <a:avLst/>
          </a:prstGeom>
          <a:solidFill>
            <a:srgbClr val="FFFFFF">
              <a:alpha val="40000"/>
            </a:srgbClr>
          </a:solidFill>
          <a:ln algn="ctr" w="50800" cmpd="thickThin" cap="rnd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latinLnBrk="0" hangingPunct="1" eaLnBrk="1"/>
            <a:endParaRPr lang="en-US" kumimoji="0"/>
          </a:p>
        </p:txBody>
      </p:sp>
      <p:sp>
        <p:nvSpPr>
          <p:cNvPr name="Rectangle 38" id="39"/>
          <p:cNvSpPr/>
          <p:nvPr/>
        </p:nvSpPr>
        <p:spPr bwMode="invGray">
          <a:xfrm>
            <a:off y="380" x="8915677"/>
            <a:ext cy="585216" cx="54864"/>
          </a:xfrm>
          <a:prstGeom prst="rect">
            <a:avLst/>
          </a:prstGeom>
          <a:solidFill>
            <a:srgbClr val="FFFFFF">
              <a:alpha val="20000"/>
            </a:srgbClr>
          </a:solidFill>
          <a:ln algn="ctr" w="50800" cmpd="thickThin" cap="rnd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latinLnBrk="0" hangingPunct="1" eaLnBrk="1"/>
            <a:endParaRPr lang="en-US" kumimoji="0"/>
          </a:p>
        </p:txBody>
      </p:sp>
      <p:sp>
        <p:nvSpPr>
          <p:cNvPr name="Rectangle 39" id="40"/>
          <p:cNvSpPr/>
          <p:nvPr/>
        </p:nvSpPr>
        <p:spPr bwMode="invGray">
          <a:xfrm>
            <a:off y="380" x="8873475"/>
            <a:ext cy="585216" cx="9144"/>
          </a:xfrm>
          <a:prstGeom prst="rect">
            <a:avLst/>
          </a:prstGeom>
          <a:solidFill>
            <a:srgbClr val="FFFFFF">
              <a:alpha val="30196"/>
            </a:srgbClr>
          </a:solidFill>
          <a:ln algn="ctr" w="50800" cmpd="thickThin" cap="rnd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latinLnBrk="0" hangingPunct="1" eaLnBrk="1"/>
            <a:endParaRPr lang="en-US" kumimoji="0" dirty="0"/>
          </a:p>
        </p:txBody>
      </p:sp>
      <p:sp>
        <p:nvSpPr>
          <p:cNvPr name="Title Placeholder 21" id="22"/>
          <p:cNvSpPr>
            <a:spLocks noGrp="1"/>
          </p:cNvSpPr>
          <p:nvPr>
            <p:ph type="title"/>
          </p:nvPr>
        </p:nvSpPr>
        <p:spPr>
          <a:xfrm>
            <a:off y="1143000" x="457200"/>
            <a:ext cy="1066800" cx="8229600"/>
          </a:xfrm>
          <a:prstGeom prst="rect">
            <a:avLst/>
          </a:prstGeom>
        </p:spPr>
        <p:txBody>
          <a:bodyPr vert="horz" numCol="1" anchor="ctr">
            <a:normAutofit/>
          </a:bodyPr>
          <a:lstStyle/>
          <a:p>
            <a:r>
              <a:rPr smtClean="0" lang="en-US" kumimoji="0"/>
              <a:t>Click to edit Master title style</a:t>
            </a:r>
            <a:endParaRPr lang="en-US" kumimoji="0"/>
          </a:p>
        </p:txBody>
      </p:sp>
      <p:sp>
        <p:nvSpPr>
          <p:cNvPr name="Text Placeholder 12" id="13"/>
          <p:cNvSpPr>
            <a:spLocks noGrp="1"/>
          </p:cNvSpPr>
          <p:nvPr>
            <p:ph type="body" idx="1"/>
          </p:nvPr>
        </p:nvSpPr>
        <p:spPr>
          <a:xfrm>
            <a:off y="2249424" x="457200"/>
            <a:ext cy="4325112" cx="8229600"/>
          </a:xfrm>
          <a:prstGeom prst="rect">
            <a:avLst/>
          </a:prstGeom>
        </p:spPr>
        <p:txBody>
          <a:bodyPr vert="horz" numCol="1">
            <a:normAutofit/>
          </a:bodyPr>
          <a:lstStyle/>
          <a:p>
            <a:pPr latinLnBrk="0" hangingPunct="1" lvl="0" eaLnBrk="1"/>
            <a:r>
              <a:rPr smtClean="0" lang="en-US" kumimoji="0"/>
              <a:t>Click to edit Master text styles</a:t>
            </a:r>
          </a:p>
          <a:p>
            <a:pPr latinLnBrk="0" hangingPunct="1" lvl="1" eaLnBrk="1"/>
            <a:r>
              <a:rPr smtClean="0" lang="en-US" kumimoji="0"/>
              <a:t>Second level</a:t>
            </a:r>
          </a:p>
          <a:p>
            <a:pPr latinLnBrk="0" hangingPunct="1" lvl="2" eaLnBrk="1"/>
            <a:r>
              <a:rPr smtClean="0" lang="en-US" kumimoji="0"/>
              <a:t>Third level</a:t>
            </a:r>
          </a:p>
          <a:p>
            <a:pPr latinLnBrk="0" hangingPunct="1" lvl="3" eaLnBrk="1"/>
            <a:r>
              <a:rPr smtClean="0" lang="en-US" kumimoji="0"/>
              <a:t>Fourth level</a:t>
            </a:r>
          </a:p>
          <a:p>
            <a:pPr latinLnBrk="0" hangingPunct="1" lvl="4" eaLnBrk="1"/>
            <a:r>
              <a:rPr smtClean="0" lang="en-US" kumimoji="0"/>
              <a:t>Fifth level</a:t>
            </a:r>
            <a:endParaRPr lang="en-US" kumimoji="0"/>
          </a:p>
        </p:txBody>
      </p:sp>
      <p:sp>
        <p:nvSpPr>
          <p:cNvPr name="Date Placeholder 13" id="14"/>
          <p:cNvSpPr>
            <a:spLocks noGrp="1"/>
          </p:cNvSpPr>
          <p:nvPr>
            <p:ph type="dt" sz="half" idx="2"/>
          </p:nvPr>
        </p:nvSpPr>
        <p:spPr>
          <a:xfrm>
            <a:off y="612648" x="6586536"/>
            <a:ext cy="457200" cx="957264"/>
          </a:xfrm>
          <a:prstGeom prst="rect">
            <a:avLst/>
          </a:prstGeom>
        </p:spPr>
        <p:txBody>
          <a:bodyPr vert="horz" numCol="1"/>
          <a:lstStyle>
            <a:lvl1pPr algn="l" latinLnBrk="0" hangingPunct="1" eaLnBrk="1">
              <a:defRPr sz="800" kumimoji="0">
                <a:solidFill>
                  <a:schemeClr val="accent2"/>
                </a:solidFill>
              </a:defRPr>
            </a:lvl1pPr>
          </a:lstStyle>
          <a:p>
            <a:fld type="datetimeFigureOut" id="{244CF3C7-F824-4F0D-8A29-DD664B8093D4}">
              <a:rPr smtClean="0" lang="en-US"/>
              <a:pPr/>
              <a:t>2/27/2014</a:t>
            </a:fld>
            <a:endParaRPr lang="en-US"/>
          </a:p>
        </p:txBody>
      </p:sp>
      <p:sp>
        <p:nvSpPr>
          <p:cNvPr name="Footer Placeholder 2" id="3"/>
          <p:cNvSpPr>
            <a:spLocks noGrp="1"/>
          </p:cNvSpPr>
          <p:nvPr>
            <p:ph type="ftr" sz="quarter" idx="3"/>
          </p:nvPr>
        </p:nvSpPr>
        <p:spPr>
          <a:xfrm>
            <a:off y="612648" x="5257800"/>
            <a:ext cy="457200" cx="1325880"/>
          </a:xfrm>
          <a:prstGeom prst="rect">
            <a:avLst/>
          </a:prstGeom>
        </p:spPr>
        <p:txBody>
          <a:bodyPr vert="horz" numCol="1"/>
          <a:lstStyle>
            <a:lvl1pPr algn="r" latinLnBrk="0" hangingPunct="1" eaLnBrk="1">
              <a:defRPr sz="800" kumimoji="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name="Slide Number Placeholder 22" id="23"/>
          <p:cNvSpPr>
            <a:spLocks noGrp="1"/>
          </p:cNvSpPr>
          <p:nvPr>
            <p:ph type="sldNum" sz="quarter" idx="4"/>
          </p:nvPr>
        </p:nvSpPr>
        <p:spPr>
          <a:xfrm>
            <a:off y="2272" x="8174736"/>
            <a:ext cy="365760" cx="762000"/>
          </a:xfrm>
          <a:prstGeom prst="rect">
            <a:avLst/>
          </a:prstGeom>
        </p:spPr>
        <p:txBody>
          <a:bodyPr vert="horz" numCol="1" anchor="b"/>
          <a:lstStyle>
            <a:lvl1pPr algn="r" latinLnBrk="0" hangingPunct="1" eaLnBrk="1">
              <a:defRPr sz="1800" kumimoji="0">
                <a:solidFill>
                  <a:srgbClr val="FFFFFF"/>
                </a:solidFill>
              </a:defRPr>
            </a:lvl1pPr>
          </a:lstStyle>
          <a:p>
            <a:fld type="slidenum" id="{D49110E1-403A-4E0A-8406-57FB1682AC2D}">
              <a:rPr smtClean="0" lang="en-US"/>
              <a:pPr/>
              <a:t>‹#›</a:t>
            </a:fld>
            <a:endParaRPr lang="en-US"/>
          </a:p>
        </p:txBody>
      </p:sp>
    </p:spTree>
  </p:cSld>
  <p:clrMap tx1="dk1" tx2="dk2" bg1="lt1" accent6="accent6" bg2="lt2" accent5="accent5" accent4="accent4" accent3="accent3" folHlink="folHlink" accent2="accent2" hlink="hlink" accent1="accent1"/>
  <p:sldLayoutIdLst>
    <p:sldLayoutId r:id="rId2" id="2147483648"/>
    <p:sldLayoutId r:id="rId3" id="2147483649"/>
    <p:sldLayoutId r:id="rId4" id="2147483650"/>
    <p:sldLayoutId r:id="rId5" id="2147483651"/>
    <p:sldLayoutId r:id="rId6" id="2147483652"/>
    <p:sldLayoutId r:id="rId7" id="2147483653"/>
    <p:sldLayoutId r:id="rId8" id="2147483654"/>
    <p:sldLayoutId r:id="rId9" id="2147483655"/>
    <p:sldLayoutId r:id="rId10" id="2147483656"/>
    <p:sldLayoutId r:id="rId11" id="2147483657"/>
    <p:sldLayoutId r:id="rId12" id="2147483658"/>
  </p:sldLayoutIdLst>
  <p:txStyles>
    <p:titleStyle>
      <a:lvl1pPr algn="l" rtl="0" latinLnBrk="0" hangingPunct="1" eaLnBrk="1">
        <a:spcBef>
          <a:spcPct val="0"/>
        </a:spcBef>
        <a:buNone/>
        <a:defRPr sz="4000" kumimoj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algn="l" latinLnBrk="0" rtl="0" marL="365760" indent="-256032" hangingPunct="1" eaLnBrk="1">
        <a:spcBef>
          <a:spcPts val="300"/>
        </a:spcBef>
        <a:buClr>
          <a:schemeClr val="accent3"/>
        </a:buClr>
        <a:buFont typeface="Georgia"/>
        <a:buChar char="•"/>
        <a:defRPr sz="2800"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algn="l" latinLnBrk="0" rtl="0" marL="658368" indent="-246888" hangingPunct="1" eaLnBrk="1">
        <a:spcBef>
          <a:spcPts val="300"/>
        </a:spcBef>
        <a:buClr>
          <a:schemeClr val="accent2"/>
        </a:buClr>
        <a:buFont typeface="Georgia"/>
        <a:buChar char="▫"/>
        <a:defRPr sz="2600" kumimoji="0" kern="1200">
          <a:solidFill>
            <a:schemeClr val="accent2"/>
          </a:solidFill>
          <a:latin typeface="+mn-lt"/>
          <a:ea typeface="+mn-ea"/>
          <a:cs typeface="+mn-cs"/>
        </a:defRPr>
      </a:lvl2pPr>
      <a:lvl3pPr algn="l" latinLnBrk="0" rtl="0" marL="923544" indent="-219456" hangingPunct="1" eaLnBrk="1">
        <a:spcBef>
          <a:spcPts val="300"/>
        </a:spcBef>
        <a:buClr>
          <a:schemeClr val="accent1"/>
        </a:buClr>
        <a:buFont typeface="Wingdings 2"/>
        <a:buChar char=""/>
        <a:defRPr sz="2400" kumimoji="0" kern="1200">
          <a:solidFill>
            <a:schemeClr val="accent1"/>
          </a:solidFill>
          <a:latin typeface="+mn-lt"/>
          <a:ea typeface="+mn-ea"/>
          <a:cs typeface="+mn-cs"/>
        </a:defRPr>
      </a:lvl3pPr>
      <a:lvl4pPr algn="l" latinLnBrk="0" rtl="0" marL="1179576" indent="-201168" hangingPunct="1" eaLnBrk="1">
        <a:spcBef>
          <a:spcPts val="300"/>
        </a:spcBef>
        <a:buClr>
          <a:schemeClr val="accent1"/>
        </a:buClr>
        <a:buFont typeface="Wingdings 2"/>
        <a:buChar char=""/>
        <a:defRPr sz="2200" kumimoji="0" kern="1200">
          <a:solidFill>
            <a:schemeClr val="accent1"/>
          </a:solidFill>
          <a:latin typeface="+mn-lt"/>
          <a:ea typeface="+mn-ea"/>
          <a:cs typeface="+mn-cs"/>
        </a:defRPr>
      </a:lvl4pPr>
      <a:lvl5pPr algn="l" latinLnBrk="0" rtl="0" marL="1389888" indent="-182880" hangingPunct="1" eaLnBrk="1">
        <a:spcBef>
          <a:spcPts val="300"/>
        </a:spcBef>
        <a:buClr>
          <a:schemeClr val="accent3"/>
        </a:buClr>
        <a:buFont typeface="Georgia"/>
        <a:buChar char="▫"/>
        <a:defRPr sz="2000" kumimoji="0" kern="1200">
          <a:solidFill>
            <a:schemeClr val="accent3"/>
          </a:solidFill>
          <a:latin typeface="+mn-lt"/>
          <a:ea typeface="+mn-ea"/>
          <a:cs typeface="+mn-cs"/>
        </a:defRPr>
      </a:lvl5pPr>
      <a:lvl6pPr algn="l" latinLnBrk="0" rtl="0" marL="1609344" indent="-182880" hangingPunct="1" eaLnBrk="1">
        <a:spcBef>
          <a:spcPts val="300"/>
        </a:spcBef>
        <a:buClr>
          <a:schemeClr val="accent3"/>
        </a:buClr>
        <a:buFont typeface="Georgia"/>
        <a:buChar char="▫"/>
        <a:defRPr sz="1800" kumimoji="0" kern="1200">
          <a:solidFill>
            <a:schemeClr val="accent3"/>
          </a:solidFill>
          <a:latin typeface="+mn-lt"/>
          <a:ea typeface="+mn-ea"/>
          <a:cs typeface="+mn-cs"/>
        </a:defRPr>
      </a:lvl6pPr>
      <a:lvl7pPr algn="l" latinLnBrk="0" rtl="0" marL="1828800" indent="-182880" hangingPunct="1" eaLnBrk="1">
        <a:spcBef>
          <a:spcPts val="300"/>
        </a:spcBef>
        <a:buClr>
          <a:schemeClr val="accent3"/>
        </a:buClr>
        <a:buFont typeface="Georgia"/>
        <a:buChar char="▫"/>
        <a:defRPr sz="1600" kumimoji="0" kern="1200">
          <a:solidFill>
            <a:schemeClr val="accent3"/>
          </a:solidFill>
          <a:latin typeface="+mn-lt"/>
          <a:ea typeface="+mn-ea"/>
          <a:cs typeface="+mn-cs"/>
        </a:defRPr>
      </a:lvl7pPr>
      <a:lvl8pPr algn="l" latinLnBrk="0" rtl="0" marL="2029968" indent="-182880" hangingPunct="1" eaLnBrk="1">
        <a:spcBef>
          <a:spcPts val="300"/>
        </a:spcBef>
        <a:buClr>
          <a:schemeClr val="accent3"/>
        </a:buClr>
        <a:buFont typeface="Georgia"/>
        <a:buChar char="◦"/>
        <a:defRPr sz="1500" kumimoji="0" kern="1200">
          <a:solidFill>
            <a:schemeClr val="accent3"/>
          </a:solidFill>
          <a:latin typeface="+mn-lt"/>
          <a:ea typeface="+mn-ea"/>
          <a:cs typeface="+mn-cs"/>
        </a:defRPr>
      </a:lvl8pPr>
      <a:lvl9pPr algn="l" latinLnBrk="0" rtl="0" marL="2240280" indent="-182880" hangingPunct="1" eaLnBrk="1">
        <a:spcBef>
          <a:spcPts val="300"/>
        </a:spcBef>
        <a:buClr>
          <a:schemeClr val="accent3"/>
        </a:buClr>
        <a:buFont typeface="Georgia"/>
        <a:buChar char="◦"/>
        <a:defRPr sz="1400" kumimoji="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algn="l" rtl="0" marL="0" latinLnBrk="0" hangingPunct="1" eaLnBrk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algn="l" rtl="0" marL="457200" latinLnBrk="0" hangingPunct="1" eaLnBrk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algn="l" rtl="0" marL="914400" latinLnBrk="0" hangingPunct="1" eaLnBrk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algn="l" rtl="0" marL="1371600" latinLnBrk="0" hangingPunct="1" eaLnBrk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algn="l" rtl="0" marL="1828800" latinLnBrk="0" hangingPunct="1" eaLnBrk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algn="l" rtl="0" marL="2286000" latinLnBrk="0" hangingPunct="1" eaLnBrk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algn="l" rtl="0" marL="2743200" latinLnBrk="0" hangingPunct="1" eaLnBrk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algn="l" rtl="0" marL="3200400" latinLnBrk="0" hangingPunct="1" eaLnBrk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algn="l" rtl="0" marL="3657600" latinLnBrk="0" hangingPunct="1" eaLnBrk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media/image2.jpeg" Type="http://schemas.openxmlformats.org/officeDocument/2006/relationships/imag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media/image15.jpeg" Type="http://schemas.openxmlformats.org/officeDocument/2006/relationships/image" Id="rId4"/><Relationship Target="../media/image14.jpeg" Type="http://schemas.openxmlformats.org/officeDocument/2006/relationships/image" Id="rId3"/><Relationship Target="../media/image13.png" Type="http://schemas.openxmlformats.org/officeDocument/2006/relationships/imag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media/image17.jpeg" Type="http://schemas.openxmlformats.org/officeDocument/2006/relationships/image" Id="rId3"/><Relationship Target="../media/image16.jpeg" Type="http://schemas.openxmlformats.org/officeDocument/2006/relationships/imag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media/image19.jpeg" Type="http://schemas.openxmlformats.org/officeDocument/2006/relationships/image" Id="rId3"/><Relationship Target="../media/image18.png" Type="http://schemas.openxmlformats.org/officeDocument/2006/relationships/imag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media/image21.jpeg" Type="http://schemas.openxmlformats.org/officeDocument/2006/relationships/image" Id="rId3"/><Relationship Target="../media/image20.jpeg" Type="http://schemas.openxmlformats.org/officeDocument/2006/relationships/imag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media/image23.jpeg" Type="http://schemas.openxmlformats.org/officeDocument/2006/relationships/image" Id="rId3"/><Relationship Target="../media/image22.png" Type="http://schemas.openxmlformats.org/officeDocument/2006/relationships/imag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media/image24.jpeg" Type="http://schemas.openxmlformats.org/officeDocument/2006/relationships/imag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media/image26.jpeg" Type="http://schemas.openxmlformats.org/officeDocument/2006/relationships/image" Id="rId3"/><Relationship Target="../media/image25.jpeg" Type="http://schemas.openxmlformats.org/officeDocument/2006/relationships/imag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media/image28.jpeg" Type="http://schemas.openxmlformats.org/officeDocument/2006/relationships/image" Id="rId3"/><Relationship Target="../media/image27.jpeg" Type="http://schemas.openxmlformats.org/officeDocument/2006/relationships/imag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media/image30.jpeg" Type="http://schemas.openxmlformats.org/officeDocument/2006/relationships/image" Id="rId3"/><Relationship Target="../media/image29.jpeg" Type="http://schemas.openxmlformats.org/officeDocument/2006/relationships/imag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media/image31.jpeg" Type="http://schemas.openxmlformats.org/officeDocument/2006/relationships/imag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media/image3.jpeg" Type="http://schemas.openxmlformats.org/officeDocument/2006/relationships/image" Id="rId2"/><Relationship Target="../slideLayouts/slideLayout1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media/image33.jpeg" Type="http://schemas.openxmlformats.org/officeDocument/2006/relationships/image" Id="rId3"/><Relationship Target="../media/image32.jpeg" Type="http://schemas.openxmlformats.org/officeDocument/2006/relationships/imag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media/image4.gif" Type="http://schemas.openxmlformats.org/officeDocument/2006/relationships/imag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media/image5.jpeg" Type="http://schemas.openxmlformats.org/officeDocument/2006/relationships/imag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media/image6.gif" Type="http://schemas.openxmlformats.org/officeDocument/2006/relationships/imag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media/image8.wmf" Type="http://schemas.openxmlformats.org/officeDocument/2006/relationships/image" Id="rId3"/><Relationship Target="../media/image7.jpeg" Type="http://schemas.openxmlformats.org/officeDocument/2006/relationships/imag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media/image9.jpeg" Type="http://schemas.openxmlformats.org/officeDocument/2006/relationships/imag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media/image10.jpeg" Type="http://schemas.openxmlformats.org/officeDocument/2006/relationships/imag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media/image12.jpeg" Type="http://schemas.openxmlformats.org/officeDocument/2006/relationships/image" Id="rId4"/><Relationship TargetMode="External" Target="http://www.google.com/imgres?imgurl=http://images.wikia.com/godofwar/images/1/1d/Gow2-mount-olympus.jpg&amp;imgrefurl=http://godofwar.wikia.com/wiki/File:Gow2-mount-olympus.jpg&amp;usg=___6TkCWwa0NpvAadcnqgPBxkhMA0=&amp;h=402&amp;w=572&amp;sz=46&amp;hl=en&amp;start=6&amp;zoom=1&amp;tbnid=z7GxVIjoNXPCfM:&amp;tbnh=94&amp;tbnw=134&amp;ei=ycUvUZD7IYvs8gSg0IGwDA&amp;prev=/search?q=mount+olympus&amp;um=1&amp;hl=en&amp;safe=active&amp;sa=N&amp;rls=com.microsoft:en-us&amp;tbm=isch&amp;um=1&amp;itbs=1&amp;sa=X&amp;ved=0CDQQrQMwBQ" Type="http://schemas.openxmlformats.org/officeDocument/2006/relationships/hyperlink" Id="rId3"/><Relationship Target="../media/image11.jpeg" Type="http://schemas.openxmlformats.org/officeDocument/2006/relationships/imag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name="Picture 3" id="4" descr="AncientGree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y="1" x="0"/>
            <a:ext cy="6858000" cx="9144000"/>
          </a:xfrm>
          <a:prstGeom prst="rect">
            <a:avLst/>
          </a:prstGeom>
        </p:spPr>
      </p:pic>
      <p:sp>
        <p:nvSpPr>
          <p:cNvPr name="Rectangle 5" id="6"/>
          <p:cNvSpPr/>
          <p:nvPr/>
        </p:nvSpPr>
        <p:spPr>
          <a:xfrm>
            <a:off y="0" x="0"/>
            <a:ext cy="3581400" cx="464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name="Rectangle 6" id="7"/>
          <p:cNvSpPr/>
          <p:nvPr/>
        </p:nvSpPr>
        <p:spPr>
          <a:xfrm>
            <a:off y="0" x="4648200"/>
            <a:ext cy="3581400" cx="449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name="Rectangle 7" id="8"/>
          <p:cNvSpPr/>
          <p:nvPr/>
        </p:nvSpPr>
        <p:spPr>
          <a:xfrm>
            <a:off y="3276600" x="0"/>
            <a:ext cy="3581400" cx="464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name="Rectangle 8" id="9"/>
          <p:cNvSpPr/>
          <p:nvPr/>
        </p:nvSpPr>
        <p:spPr>
          <a:xfrm>
            <a:off y="3276600" x="4648200"/>
            <a:ext cy="3581400" cx="449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nodeType="tmRoot" restart="never" dur="indefinite" id="1">
          <p:childTnLst>
            <p:seq nextAc="seek" concurrent="1">
              <p:cTn nodeType="mainSeq" dur="indefinite" id="2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grpId="0" nodeType="clickEffect" fill="hold" decel="50000" accel="50000" presetSubtype="1" presetClass="exit" presetID="2" id="5">
                                  <p:stCondLst>
                                    <p:cond delay="0"/>
                                  </p:stCondLst>
                                  <p:childTnLst>
                                    <p:anim valueType="num" calcmode="lin">
                                      <p:cBhvr additive="base">
                                        <p:cTn dur="2000" id="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valueType="num" calcmode="lin">
                                      <p:cBhvr additive="base">
                                        <p:cTn dur="2000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fill="hold" dur="1" id="8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grpId="0" nodeType="clickEffect" fill="hold" decel="50000" accel="50000" presetSubtype="1" presetClass="exit" presetID="2" id="11">
                                  <p:stCondLst>
                                    <p:cond delay="0"/>
                                  </p:stCondLst>
                                  <p:childTnLst>
                                    <p:anim valueType="num" calcmode="lin">
                                      <p:cBhvr additive="base">
                                        <p:cTn dur="2000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valueType="num" calcmode="lin">
                                      <p:cBhvr additive="base">
                                        <p:cTn dur="2000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fill="hold" dur="1" id="14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grpId="0" nodeType="clickEffect" fill="hold" decel="50000" accel="50000" presetSubtype="4" presetClass="exit" presetID="2" id="17">
                                  <p:stCondLst>
                                    <p:cond delay="0"/>
                                  </p:stCondLst>
                                  <p:childTnLst>
                                    <p:anim valueType="num" calcmode="lin">
                                      <p:cBhvr additive="base">
                                        <p:cTn dur="2000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valueType="num" calcmode="lin">
                                      <p:cBhvr additive="base">
                                        <p:cTn dur="2000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fill="hold" dur="1" id="2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grpId="0" nodeType="clickEffect" fill="hold" decel="50000" accel="50000" presetSubtype="4" presetClass="exit" presetID="2" id="23">
                                  <p:stCondLst>
                                    <p:cond delay="0"/>
                                  </p:stCondLst>
                                  <p:childTnLst>
                                    <p:anim valueType="num" calcmode="lin">
                                      <p:cBhvr additive="base">
                                        <p:cTn dur="2000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valueType="num" calcmode="lin">
                                      <p:cBhvr additive="base">
                                        <p:cTn dur="2000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fill="hold" dur="1" id="26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spid="6" grpId="0"/>
      <p:bldP animBg="1" spid="7" grpId="0"/>
      <p:bldP animBg="1" spid="8" grpId="0"/>
      <p:bldP animBg="1"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smtClean="0" lang="en-US" dirty="0" b="1"/>
              <a:t>Philosopher</a:t>
            </a:r>
            <a:endParaRPr lang="en-US" dirty="0"/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y="2249424" x="457200"/>
            <a:ext cy="4325112" cx="3200400"/>
          </a:xfrm>
        </p:spPr>
        <p:txBody>
          <a:bodyPr numCol="1"/>
          <a:lstStyle/>
          <a:p>
            <a:r>
              <a:rPr smtClean="0" lang="en-US" dirty="0"/>
              <a:t>a person who offers views or theories on profound questions in ethics </a:t>
            </a:r>
            <a:endParaRPr lang="en-US" dirty="0"/>
          </a:p>
        </p:txBody>
      </p:sp>
      <p:pic>
        <p:nvPicPr>
          <p:cNvPr name="Picture 6" id="7" descr="roman philosopher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y="3402641" x="6553200"/>
            <a:ext cy="3455360" cx="2438258"/>
          </a:xfrm>
          <a:prstGeom prst="rect">
            <a:avLst/>
          </a:prstGeom>
        </p:spPr>
      </p:pic>
      <p:pic>
        <p:nvPicPr>
          <p:cNvPr name="Picture 8" id="9" descr="thinker.pn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y="1981200" x="3581400"/>
            <a:ext cy="4572000" cx="3245555"/>
          </a:xfrm>
          <a:prstGeom prst="rect">
            <a:avLst/>
          </a:prstGeom>
        </p:spPr>
      </p:pic>
      <p:pic>
        <p:nvPicPr>
          <p:cNvPr name="Picture 7" id="8" descr="philosopher_clip_art.pict_8462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y="762000" x="6172200"/>
            <a:ext cy="2743200" cx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nodeType="tmRoot" restart="never" dur="indefinite" id="1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smtClean="0" lang="en-US" dirty="0" b="1"/>
              <a:t>Peloponnesian War</a:t>
            </a:r>
            <a:endParaRPr lang="en-US" dirty="0"/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y="2249424" x="457200"/>
            <a:ext cy="4325112" cx="3200400"/>
          </a:xfrm>
        </p:spPr>
        <p:txBody>
          <a:bodyPr numCol="1"/>
          <a:lstStyle/>
          <a:p>
            <a:r>
              <a:rPr smtClean="0" lang="en-US" dirty="0"/>
              <a:t>A war between Athens and Sparta that threatened to tear all of Greece apart.</a:t>
            </a:r>
            <a:endParaRPr lang="en-US" dirty="0"/>
          </a:p>
        </p:txBody>
      </p:sp>
      <p:pic>
        <p:nvPicPr>
          <p:cNvPr name="Picture 9" id="10" descr="w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y="914400" x="5562600"/>
            <a:ext cy="2374900" cx="3200400"/>
          </a:xfrm>
          <a:prstGeom prst="rect">
            <a:avLst/>
          </a:prstGeom>
        </p:spPr>
      </p:pic>
      <p:pic>
        <p:nvPicPr>
          <p:cNvPr name="Picture 10" id="11" descr="wa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y="3543301" x="4267200"/>
            <a:ext cy="3314700" cx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nodeType="tmRoot" restart="never" dur="indefinite" id="1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smtClean="0" lang="en-US" dirty="0" b="1"/>
              <a:t>Persian Wars</a:t>
            </a:r>
            <a:endParaRPr lang="en-US" dirty="0"/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y="2249424" x="457200"/>
            <a:ext cy="4325112" cx="3200400"/>
          </a:xfrm>
        </p:spPr>
        <p:txBody>
          <a:bodyPr numCol="1"/>
          <a:lstStyle/>
          <a:p>
            <a:r>
              <a:rPr smtClean="0" lang="en-US" dirty="0"/>
              <a:t>The invasion by Persia began a series of wars between Persia and Greece </a:t>
            </a:r>
            <a:endParaRPr lang="en-US" dirty="0"/>
          </a:p>
        </p:txBody>
      </p:sp>
      <p:pic>
        <p:nvPicPr>
          <p:cNvPr name="Picture 9" id="10" descr="300px-Map_Greco-Persian_Wars-e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y="3276600" x="4667250"/>
            <a:ext cy="3581400" cx="4476750"/>
          </a:xfrm>
          <a:prstGeom prst="rect">
            <a:avLst/>
          </a:prstGeom>
        </p:spPr>
      </p:pic>
      <p:pic>
        <p:nvPicPr>
          <p:cNvPr name="Picture 10" id="11" descr="persian_w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y="381000" x="4000500"/>
            <a:ext cy="2895600" cx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nodeType="tmRoot" restart="never" dur="indefinite" id="1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smtClean="0" lang="en-US" dirty="0" b="1"/>
              <a:t>Socrates</a:t>
            </a:r>
            <a:endParaRPr lang="en-US" dirty="0"/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y="2249424" x="457200"/>
            <a:ext cy="4325112" cx="3657600"/>
          </a:xfrm>
        </p:spPr>
        <p:txBody>
          <a:bodyPr numCol="1">
            <a:normAutofit fontScale="92500"/>
          </a:bodyPr>
          <a:lstStyle/>
          <a:p>
            <a:pPr>
              <a:buNone/>
            </a:pPr>
            <a:r>
              <a:rPr smtClean="0" lang="en-US" dirty="0"/>
              <a:t>(SOCK-</a:t>
            </a:r>
            <a:r>
              <a:rPr smtClean="0" lang="en-US" err="1" dirty="0"/>
              <a:t>ra</a:t>
            </a:r>
            <a:r>
              <a:rPr smtClean="0" lang="en-US" dirty="0"/>
              <a:t>-tees)</a:t>
            </a:r>
          </a:p>
          <a:p>
            <a:r>
              <a:rPr smtClean="0" lang="en-US" dirty="0"/>
              <a:t>Greek philosopher who practiced </a:t>
            </a:r>
            <a:br>
              <a:rPr smtClean="0" lang="en-US" dirty="0"/>
            </a:br>
            <a:r>
              <a:rPr smtClean="0" lang="en-US" dirty="0"/>
              <a:t>doubt and questioning to find the truth. Most of what is known about Socrates is from his conversations with Plato.</a:t>
            </a:r>
            <a:endParaRPr lang="en-US" dirty="0"/>
          </a:p>
        </p:txBody>
      </p:sp>
      <p:pic>
        <p:nvPicPr>
          <p:cNvPr name="Picture 5" id="6" descr="so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y="3576637" x="4191001"/>
            <a:ext cy="3281363" cx="4953000"/>
          </a:xfrm>
          <a:prstGeom prst="rect">
            <a:avLst/>
          </a:prstGeom>
        </p:spPr>
      </p:pic>
      <p:pic>
        <p:nvPicPr>
          <p:cNvPr name="Picture 6" id="7" descr="so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y="0" x="6781800"/>
            <a:ext cy="3505200" cx="2612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nodeType="tmRoot" restart="never" dur="indefinite" id="1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smtClean="0" lang="en-US" dirty="0" b="1"/>
              <a:t>Plato</a:t>
            </a:r>
            <a:r>
              <a:rPr smtClean="0" lang="en-US" dirty="0"/>
              <a:t/>
            </a:r>
            <a:br>
              <a:rPr smtClean="0" lang="en-US" dirty="0"/>
            </a:br>
            <a:endParaRPr lang="en-US" dirty="0"/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y="2249424" x="457200"/>
            <a:ext cy="4325112" cx="3657600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smtClean="0" lang="en-US" dirty="0"/>
              <a:t>(Play-Toe)</a:t>
            </a:r>
          </a:p>
          <a:p>
            <a:r>
              <a:rPr smtClean="0" lang="en-US" dirty="0"/>
              <a:t>A Greek philosopher, student of Socrates and teacher of Aristotle. His most famous work is </a:t>
            </a:r>
            <a:r>
              <a:rPr lang="en-US" smtClean="0" i="1" dirty="0"/>
              <a:t>The Republic</a:t>
            </a:r>
            <a:endParaRPr lang="en-US" dirty="0"/>
          </a:p>
        </p:txBody>
      </p:sp>
      <p:pic>
        <p:nvPicPr>
          <p:cNvPr name="Picture 7" id="8" descr="socraticmetho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y="3257688" x="4800600"/>
            <a:ext cy="3600312" cx="4343400"/>
          </a:xfrm>
          <a:prstGeom prst="rect">
            <a:avLst/>
          </a:prstGeom>
        </p:spPr>
      </p:pic>
      <p:pic>
        <p:nvPicPr>
          <p:cNvPr name="Picture 8" id="9" descr="plato_and_aristo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y="304800" x="3886200"/>
            <a:ext cy="2984500" cx="382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nodeType="tmRoot" restart="never" dur="indefinite" id="1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smtClean="0" lang="en-US" dirty="0" b="1"/>
              <a:t>Aristotle</a:t>
            </a:r>
            <a:br>
              <a:rPr smtClean="0" lang="en-US" dirty="0" b="1"/>
            </a:br>
            <a:r>
              <a:rPr smtClean="0" lang="en-US" dirty="0" b="1"/>
              <a:t/>
            </a:r>
            <a:br>
              <a:rPr smtClean="0" lang="en-US" dirty="0" b="1"/>
            </a:br>
            <a:endParaRPr lang="en-US" dirty="0" b="1"/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y="2249424" x="457200"/>
            <a:ext cy="4325112" cx="3657600"/>
          </a:xfrm>
        </p:spPr>
        <p:txBody>
          <a:bodyPr numCol="1">
            <a:normAutofit/>
          </a:bodyPr>
          <a:lstStyle/>
          <a:p>
            <a:r>
              <a:rPr smtClean="0" lang="en-US" dirty="0"/>
              <a:t>An ancient Greek philosopher known as the Father of Logic; student of Plato; teacher of Alexander the Great</a:t>
            </a:r>
            <a:endParaRPr lang="en-US" dirty="0"/>
          </a:p>
        </p:txBody>
      </p:sp>
      <p:pic>
        <p:nvPicPr>
          <p:cNvPr name="Picture 5" id="6" descr="Aristotle_Quote_Knowing_Yoursel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y="-744379" x="5257800"/>
            <a:ext cy="7602379" cx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nodeType="tmRoot" restart="never" dur="indefinite" id="1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smtClean="0" lang="en-US" dirty="0" b="1"/>
              <a:t>Athens</a:t>
            </a:r>
            <a:r>
              <a:rPr smtClean="0" lang="en-US" dirty="0"/>
              <a:t> </a:t>
            </a:r>
            <a:endParaRPr lang="en-US" dirty="0"/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y="2249424" x="457200"/>
            <a:ext cy="4325112" cx="2438400"/>
          </a:xfrm>
        </p:spPr>
        <p:txBody>
          <a:bodyPr numCol="1">
            <a:normAutofit/>
          </a:bodyPr>
          <a:lstStyle/>
          <a:p>
            <a:r>
              <a:rPr smtClean="0" lang="en-US" dirty="0"/>
              <a:t>A city-state within Greece. Is known for education and philosophy.</a:t>
            </a:r>
            <a:endParaRPr lang="en-US" dirty="0"/>
          </a:p>
        </p:txBody>
      </p:sp>
      <p:pic>
        <p:nvPicPr>
          <p:cNvPr name="Picture 6" id="7" descr="acropolis-cc-strychn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y="2603500" x="2971800"/>
            <a:ext cy="4254500" cx="6172200"/>
          </a:xfrm>
          <a:prstGeom prst="rect">
            <a:avLst/>
          </a:prstGeom>
        </p:spPr>
      </p:pic>
      <p:pic>
        <p:nvPicPr>
          <p:cNvPr name="Picture 5" id="6" descr="300px-Akropolis_by_Leo_von_Klen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y="533400" x="2895600"/>
            <a:ext cy="2616200" cx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nodeType="tmRoot" restart="never" dur="indefinite" id="1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smtClean="0" lang="en-US" dirty="0" b="1"/>
              <a:t>Sparta</a:t>
            </a:r>
            <a:r>
              <a:rPr smtClean="0" lang="en-US" dirty="0"/>
              <a:t/>
            </a:r>
            <a:br>
              <a:rPr smtClean="0" lang="en-US" dirty="0"/>
            </a:br>
            <a:endParaRPr lang="en-US" dirty="0"/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y="2249424" x="457200"/>
            <a:ext cy="4325112" cx="2438400"/>
          </a:xfrm>
        </p:spPr>
        <p:txBody>
          <a:bodyPr numCol="1">
            <a:normAutofit/>
          </a:bodyPr>
          <a:lstStyle/>
          <a:p>
            <a:r>
              <a:rPr smtClean="0" lang="en-US" dirty="0"/>
              <a:t>A city-state within Greece. Is known for having a STRONG army.</a:t>
            </a:r>
            <a:endParaRPr lang="en-US" dirty="0"/>
          </a:p>
        </p:txBody>
      </p:sp>
      <p:pic>
        <p:nvPicPr>
          <p:cNvPr name="Picture 7" id="8" descr="thermopyl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y="3695700" x="2667000"/>
            <a:ext cy="3162300" cx="4826000"/>
          </a:xfrm>
          <a:prstGeom prst="rect">
            <a:avLst/>
          </a:prstGeom>
        </p:spPr>
      </p:pic>
      <p:pic>
        <p:nvPicPr>
          <p:cNvPr name="Picture 8" id="9" descr="g_statue_of_king_leonidas_of_ancient_spa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y="-304800" x="6019800"/>
            <a:ext cy="4443367" cx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nodeType="tmRoot" restart="never" dur="indefinite" id="1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smtClean="0" lang="en-US" dirty="0" b="1"/>
              <a:t>Cavalry</a:t>
            </a:r>
            <a:r>
              <a:rPr smtClean="0" lang="en-US" dirty="0"/>
              <a:t> </a:t>
            </a:r>
            <a:br>
              <a:rPr smtClean="0" lang="en-US" dirty="0"/>
            </a:br>
            <a:endParaRPr lang="en-US" dirty="0"/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y="2249424" x="457200"/>
            <a:ext cy="4325112" cx="2438400"/>
          </a:xfrm>
        </p:spPr>
        <p:txBody>
          <a:bodyPr numCol="1">
            <a:normAutofit/>
          </a:bodyPr>
          <a:lstStyle/>
          <a:p>
            <a:r>
              <a:rPr smtClean="0" lang="en-US" dirty="0"/>
              <a:t>A unit of soldiers who ride horses</a:t>
            </a:r>
            <a:endParaRPr lang="en-US" dirty="0"/>
          </a:p>
        </p:txBody>
      </p:sp>
      <p:pic>
        <p:nvPicPr>
          <p:cNvPr name="Picture 5" id="6" descr="Greek-caval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y="304800" x="5214937"/>
            <a:ext cy="2514600" cx="3929063"/>
          </a:xfrm>
          <a:prstGeom prst="rect">
            <a:avLst/>
          </a:prstGeom>
        </p:spPr>
      </p:pic>
      <p:pic>
        <p:nvPicPr>
          <p:cNvPr name="Picture 6" id="7" descr="d1636d144eb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y="2808038" x="2514600"/>
            <a:ext cy="4049961" cx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nodeType="tmRoot" restart="never" dur="indefinite" id="1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smtClean="0" lang="en-US" dirty="0" b="1"/>
              <a:t>Strategy</a:t>
            </a:r>
            <a:r>
              <a:rPr smtClean="0" lang="en-US" dirty="0"/>
              <a:t> </a:t>
            </a:r>
            <a:br>
              <a:rPr smtClean="0" lang="en-US" dirty="0"/>
            </a:br>
            <a:endParaRPr lang="en-US" dirty="0"/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y="2249424" x="457200"/>
            <a:ext cy="4325112" cx="2438400"/>
          </a:xfrm>
        </p:spPr>
        <p:txBody>
          <a:bodyPr numCol="1">
            <a:normAutofit/>
          </a:bodyPr>
          <a:lstStyle/>
          <a:p>
            <a:r>
              <a:rPr smtClean="0" lang="en-US" dirty="0"/>
              <a:t>A plan for fighting a battle or war</a:t>
            </a:r>
            <a:endParaRPr lang="en-US" dirty="0"/>
          </a:p>
        </p:txBody>
      </p:sp>
      <p:pic>
        <p:nvPicPr>
          <p:cNvPr name="Picture 7" id="8" descr="strangelove-war-room-strategy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y="3603172" x="2133600"/>
            <a:ext cy="3254828" cx="701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nodeType="tmRoot" restart="never" dur="indefinite" id="1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ctrTitle"/>
          </p:nvPr>
        </p:nvSpPr>
        <p:spPr>
          <a:xfrm>
            <a:off y="1447801" x="457200"/>
            <a:ext cy="2424112" cx="2438400"/>
          </a:xfrm>
        </p:spPr>
        <p:txBody>
          <a:bodyPr numCol="1">
            <a:normAutofit fontScale="90000"/>
          </a:bodyPr>
          <a:lstStyle/>
          <a:p>
            <a:r>
              <a:rPr smtClean="0" lang="en-US" dirty="0"/>
              <a:t>Ancient Greece Visual </a:t>
            </a:r>
            <a:r>
              <a:rPr smtClean="0" lang="en-US" err="1" dirty="0"/>
              <a:t>Vocab</a:t>
            </a:r>
            <a:endParaRPr lang="en-US" dirty="0"/>
          </a:p>
        </p:txBody>
      </p:sp>
      <p:pic>
        <p:nvPicPr>
          <p:cNvPr name="Picture 4" id="5" descr="ancient_greece_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y="1143000" x="3429000"/>
            <a:ext cy="5715000" cx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nodeType="tmRoot" restart="never" dur="indefinite" id="1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smtClean="0" lang="en-US" dirty="0" b="1"/>
              <a:t>Phalanx</a:t>
            </a:r>
            <a:r>
              <a:rPr smtClean="0" lang="en-US" dirty="0"/>
              <a:t> </a:t>
            </a:r>
            <a:br>
              <a:rPr smtClean="0" lang="en-US" dirty="0"/>
            </a:br>
            <a:endParaRPr lang="en-US" dirty="0"/>
          </a:p>
        </p:txBody>
      </p:sp>
      <p:pic>
        <p:nvPicPr>
          <p:cNvPr name="Picture 4" id="5" descr="160fb1a1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y="3325368" x="2294760"/>
            <a:ext cy="3532632" cx="6849240"/>
          </a:xfrm>
          <a:prstGeom prst="rect">
            <a:avLst/>
          </a:prstGeom>
        </p:spPr>
      </p:pic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y="2249424" x="457200"/>
            <a:ext cy="4325112" cx="2438400"/>
          </a:xfrm>
        </p:spPr>
        <p:txBody>
          <a:bodyPr numCol="1">
            <a:normAutofit/>
          </a:bodyPr>
          <a:lstStyle/>
          <a:p>
            <a:r>
              <a:rPr smtClean="0" lang="en-US" dirty="0"/>
              <a:t>A group of warriors who stood close together in a square</a:t>
            </a:r>
            <a:endParaRPr lang="en-US" dirty="0"/>
          </a:p>
        </p:txBody>
      </p:sp>
      <p:pic>
        <p:nvPicPr>
          <p:cNvPr name="Picture 5" id="6" descr="Unkn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y="304800" x="3276600"/>
            <a:ext cy="3107209" cx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nodeType="tmRoot" restart="never" dur="indefinite" id="1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name="Picture 3" id="4" descr="athens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y="3581400" x="2514600"/>
            <a:ext cy="3048000" cx="5562600"/>
          </a:xfrm>
          <a:prstGeom prst="rect">
            <a:avLst/>
          </a:prstGeom>
        </p:spPr>
      </p:pic>
      <p:sp>
        <p:nvSpPr>
          <p:cNvPr name="Title 1" id="2"/>
          <p:cNvSpPr>
            <a:spLocks noGrp="1"/>
          </p:cNvSpPr>
          <p:nvPr>
            <p:ph type="title"/>
          </p:nvPr>
        </p:nvSpPr>
        <p:spPr>
          <a:xfrm>
            <a:off y="1143000" x="457200"/>
            <a:ext cy="457200" cx="8229600"/>
          </a:xfrm>
        </p:spPr>
        <p:txBody>
          <a:bodyPr numCol="1">
            <a:normAutofit fontScale="90000"/>
          </a:bodyPr>
          <a:lstStyle/>
          <a:p>
            <a:r>
              <a:rPr smtClean="0" lang="en-US" dirty="0"/>
              <a:t>Democracy</a:t>
            </a:r>
            <a:endParaRPr lang="en-US" dirty="0"/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y="1752600" x="457200"/>
            <a:ext cy="4821936" cx="8229600"/>
          </a:xfrm>
        </p:spPr>
        <p:txBody>
          <a:bodyPr numCol="1"/>
          <a:lstStyle/>
          <a:p>
            <a:r>
              <a:rPr smtClean="0" lang="en-US" dirty="0"/>
              <a:t>A government in which the citizens make political decisions by voting.</a:t>
            </a:r>
          </a:p>
          <a:p>
            <a:endParaRPr smtClean="0" lang="en-US" dirty="0"/>
          </a:p>
          <a:p>
            <a:pPr>
              <a:buNone/>
            </a:pPr>
            <a:endParaRPr smtClean="0" lang="en-US" dirty="0"/>
          </a:p>
          <a:p>
            <a:endParaRPr smtClean="0"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nodeType="tmRoot" restart="never" dur="indefinite" id="1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smtClean="0" lang="en-US" dirty="0"/>
              <a:t>Peloponnesus</a:t>
            </a:r>
            <a:endParaRPr lang="en-US" dirty="0"/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y="2249424" x="457200"/>
            <a:ext cy="4325112" cx="4038600"/>
          </a:xfrm>
        </p:spPr>
        <p:txBody>
          <a:bodyPr numCol="1"/>
          <a:lstStyle/>
          <a:p>
            <a:pPr>
              <a:buNone/>
            </a:pPr>
            <a:r>
              <a:rPr smtClean="0" lang="en-US" dirty="0"/>
              <a:t>(</a:t>
            </a:r>
            <a:r>
              <a:rPr smtClean="0" lang="en-US" err="1" dirty="0"/>
              <a:t>Pel·o·po·knee·sus</a:t>
            </a:r>
            <a:r>
              <a:rPr smtClean="0" lang="en-US" dirty="0"/>
              <a:t>)</a:t>
            </a:r>
          </a:p>
          <a:p>
            <a:pPr>
              <a:buNone/>
            </a:pPr>
            <a:endParaRPr smtClean="0" lang="en-US" dirty="0"/>
          </a:p>
          <a:p>
            <a:pPr>
              <a:buNone/>
            </a:pPr>
            <a:r>
              <a:rPr smtClean="0" lang="en-US" dirty="0"/>
              <a:t>The peninsula in Southern Greece where Sparta was located.</a:t>
            </a:r>
          </a:p>
          <a:p>
            <a:pPr>
              <a:buNone/>
            </a:pPr>
            <a:endParaRPr smtClean="0"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name="Picture 3" id="4" descr="pelopenne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y="1066800" x="4876800"/>
            <a:ext cy="5509070" cx="3770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nodeType="tmRoot" restart="never" dur="indefinite" id="1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smtClean="0" lang="en-US" dirty="0"/>
              <a:t>City-state</a:t>
            </a:r>
            <a:endParaRPr lang="en-US" dirty="0"/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y="2249424" x="457200"/>
            <a:ext cy="4325112" cx="2743200"/>
          </a:xfrm>
        </p:spPr>
        <p:txBody>
          <a:bodyPr numCol="1"/>
          <a:lstStyle/>
          <a:p>
            <a:r>
              <a:rPr smtClean="0" lang="en-US" dirty="0"/>
              <a:t>A political unit made up of a city and its surrounding lands.</a:t>
            </a:r>
          </a:p>
          <a:p>
            <a:endParaRPr smtClean="0" lang="en-US" dirty="0"/>
          </a:p>
        </p:txBody>
      </p:sp>
      <p:pic>
        <p:nvPicPr>
          <p:cNvPr name="Picture 3" id="4" descr="citystatema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y="1676400" x="3562350"/>
            <a:ext cy="4857750" cx="558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nodeType="tmRoot" restart="never" dur="indefinite" id="1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smtClean="0" lang="en-US" dirty="0"/>
              <a:t>Tyrant</a:t>
            </a:r>
            <a:endParaRPr lang="en-US" dirty="0"/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smtClean="0" lang="en-US" dirty="0"/>
              <a:t>Someone who takes power illegally.</a:t>
            </a:r>
          </a:p>
          <a:p>
            <a:endParaRPr lang="en-US" dirty="0"/>
          </a:p>
        </p:txBody>
      </p:sp>
      <p:pic>
        <p:nvPicPr>
          <p:cNvPr name="Picture 2" id="1026" descr="C:\Documents and Settings\ashleyn.cafero\Local Settings\Temporary Internet Files\Content.IE5\SA5HVPXA\MP900202202[1].jpg"/>
          <p:cNvPicPr>
            <a:picLocks noChangeArrowheads="1"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y="3124200" x="6324600"/>
            <a:ext cy="3276600" cx="2426208"/>
          </a:xfrm>
          <a:prstGeom prst="rect">
            <a:avLst/>
          </a:prstGeom>
          <a:noFill/>
        </p:spPr>
      </p:pic>
      <p:pic>
        <p:nvPicPr>
          <p:cNvPr name="Picture 3" id="1027" descr="C:\Documents and Settings\ashleyn.cafero\Local Settings\Temporary Internet Files\Content.IE5\TOKWHBX6\MC900391034[1].wmf"/>
          <p:cNvPicPr>
            <a:picLocks noChangeArrowheads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y="3276600" x="1143000"/>
            <a:ext cy="3200400" cx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nodeType="tmRoot" restart="never" dur="indefinite" id="1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smtClean="0" lang="en-US" dirty="0"/>
              <a:t>Oligarchy</a:t>
            </a:r>
            <a:endParaRPr lang="en-US" dirty="0"/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y="2249424" x="457200"/>
            <a:ext cy="4325112" cx="2743200"/>
          </a:xfrm>
        </p:spPr>
        <p:txBody>
          <a:bodyPr numCol="1"/>
          <a:lstStyle/>
          <a:p>
            <a:r>
              <a:rPr smtClean="0" lang="en-US" dirty="0"/>
              <a:t>A government ruled by a few powerful individuals.</a:t>
            </a:r>
          </a:p>
          <a:p>
            <a:endParaRPr smtClean="0"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name="Picture 3" id="4" descr="oligarch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y="838200" x="3810000"/>
            <a:ext cy="5791200" cx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nodeType="tmRoot" restart="never" dur="indefinite" id="1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>
          <a:xfrm>
            <a:off y="609600" x="457200"/>
            <a:ext cy="1600200" cx="3124200"/>
          </a:xfrm>
        </p:spPr>
        <p:txBody>
          <a:bodyPr numCol="1">
            <a:normAutofit/>
          </a:bodyPr>
          <a:lstStyle/>
          <a:p>
            <a:r>
              <a:rPr smtClean="0" lang="en-US" dirty="0"/>
              <a:t>Alexander the Great	</a:t>
            </a:r>
            <a:endParaRPr lang="en-US" dirty="0"/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y="2249424" x="457200"/>
            <a:ext cy="4325112" cx="3657600"/>
          </a:xfrm>
        </p:spPr>
        <p:txBody>
          <a:bodyPr numCol="1"/>
          <a:lstStyle/>
          <a:p>
            <a:r>
              <a:rPr smtClean="0" lang="en-US" dirty="0"/>
              <a:t>The leader of Greece. He is known for conquering land and spreading Greek Culture to all the land.</a:t>
            </a:r>
            <a:endParaRPr lang="en-US" dirty="0"/>
          </a:p>
        </p:txBody>
      </p:sp>
      <p:pic>
        <p:nvPicPr>
          <p:cNvPr name="Picture 4" id="5" descr="aleksander_the_great_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y="762000" x="4191000"/>
            <a:ext cy="5791200" cx="438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nodeType="tmRoot" restart="never" dur="indefinite" id="1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1" id="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smtClean="0" lang="en-US" dirty="0"/>
              <a:t>Mount Olympus</a:t>
            </a:r>
            <a:endParaRPr lang="en-US" dirty="0"/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y="2249424" x="457200"/>
            <a:ext cy="4325112" cx="3200400"/>
          </a:xfrm>
        </p:spPr>
        <p:txBody>
          <a:bodyPr numCol="1"/>
          <a:lstStyle/>
          <a:p>
            <a:r>
              <a:rPr smtClean="0" lang="en-US" dirty="0"/>
              <a:t>A mountain peak in NE Greece, near the Aegean coast.  Believed to be the dwelling place of Greek gods.</a:t>
            </a:r>
            <a:endParaRPr lang="en-US" dirty="0"/>
          </a:p>
        </p:txBody>
      </p:sp>
      <p:pic>
        <p:nvPicPr>
          <p:cNvPr name="Picture 3" id="4" descr="mt-olympus-02-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y="762000" x="4343400"/>
            <a:ext cy="2816581" cx="4229100"/>
          </a:xfrm>
          <a:prstGeom prst="rect">
            <a:avLst/>
          </a:prstGeom>
        </p:spPr>
      </p:pic>
      <p:pic>
        <p:nvPicPr>
          <p:cNvPr name="Picture 2" id="20482" descr="http://t1.gstatic.com/images?q=tbn:ANd9GcQ0wHEYeIPQ1HZJ8e4V01kynrT6o25mc5r2VMKIQG0gd774RQOarDugvMhZ">
            <a:hlinkClick r:id="rId3"/>
          </p:cNvPr>
          <p:cNvPicPr>
            <a:picLocks noChangeArrowheads="1"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y="3733800" x="4343400"/>
            <a:ext cy="2743200" cx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nodeType="tmRoot" restart="never" dur="indefinite" id="1"/>
      </p:par>
    </p:tnLst>
  </p:timing>
</p:sld>
</file>

<file path=ppt/theme/_rels/theme1.xml.rels><?xml version="1.0" encoding="UTF-8" standalone="yes"?><Relationships xmlns="http://schemas.openxmlformats.org/package/2006/relationships"><Relationship Target="../media/image1.jpeg" Type="http://schemas.openxmlformats.org/officeDocument/2006/relationships/image" Id="rId1"/></Relationships>
</file>

<file path=ppt/theme/theme1.xml><?xml version="1.0" encoding="utf-8"?>
<a:theme xmlns:a="http://schemas.openxmlformats.org/drawingml/2006/main" name="Urb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rban">
      <a:majorFont>
        <a:latin typeface="Trebuchet MS"/>
        <a:ea typeface=""/>
        <a:cs typeface=""/>
        <a:font typeface="HGｺﾞｼｯｸM" script="Jpan"/>
        <a:font typeface="맑은 고딕" script="Hang"/>
        <a:font typeface="方正姚体" script="Hans"/>
        <a:font typeface="微軟正黑體" script="Hant"/>
        <a:font typeface="Tahoma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ahoma" script="Viet"/>
        <a:font typeface="Microsoft Uighur" script="Uigh"/>
      </a:majorFont>
      <a:minorFont>
        <a:latin typeface="Georgia"/>
        <a:ea typeface=""/>
        <a:cs typeface=""/>
        <a:font typeface="HG明朝B" script="Jpan"/>
        <a:font typeface="맑은 고딕" script="Hang"/>
        <a:font typeface="宋体" script="Hans"/>
        <a:font typeface="新細明體" script="Hant"/>
        <a:font typeface="Arial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t="-90000" r="140000" l="-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t="-90000" r="140000" l="-40000" b="190000"/>
          </a:path>
        </a:gradFill>
      </a:fillStyleLst>
      <a:lnStyleLst>
        <a:ln algn="ctr" w="9525" cmpd="sng" cap="flat">
          <a:solidFill>
            <a:schemeClr val="phClr"/>
          </a:solidFill>
          <a:prstDash val="solid"/>
        </a:ln>
        <a:ln algn="ctr" w="19050" cmpd="sng" cap="flat">
          <a:solidFill>
            <a:schemeClr val="phClr"/>
          </a:solidFill>
          <a:prstDash val="solid"/>
        </a:ln>
        <a:ln algn="ctr" w="31750" cmpd="sng" cap="flat">
          <a:solidFill>
            <a:schemeClr val="phClr"/>
          </a:solidFill>
          <a:prstDash val="solid"/>
        </a:ln>
      </a:lnStyleLst>
      <a:effectStyleLst>
        <a:effectStyle>
          <a:effectLst>
            <a:outerShdw dist="25400" dir="5400000" rotWithShape="0" blurRad="51500">
              <a:srgbClr val="000000">
                <a:alpha val="40000"/>
              </a:srgbClr>
            </a:outerShdw>
          </a:effectLst>
        </a:effectStyle>
        <a:effectStyle>
          <a:effectLst>
            <a:outerShdw dist="25400" dir="5400000" rotWithShape="0" blurRad="50800">
              <a:srgbClr val="000000">
                <a:alpha val="45000"/>
              </a:srgbClr>
            </a:outerShdw>
          </a:effectLst>
        </a:effectStyle>
        <a:effectStyle>
          <a:effectLst>
            <a:outerShdw dist="25400" dir="5400000" rotWithShape="0" blurRad="50800">
              <a:srgbClr val="000000">
                <a:alpha val="45000"/>
              </a:srgbClr>
            </a:outerShdw>
          </a:effectLst>
          <a:scene3d>
            <a:camera fov="0" prst="orthographicFront">
              <a:rot rev="0" lon="0" lat="0"/>
            </a:camera>
            <a:lightRig dir="t" rig="flat">
              <a:rot rev="20040000" lon="0" lat="0"/>
            </a:lightRig>
          </a:scene3d>
          <a:sp3d prstMaterial="dkEdge" contourW="12700">
            <a:bevelT w="25400" prst="convex" h="38100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scaled="0" ang="540000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sy="80000" ty="0" sx="80000" tx="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Company>Charlotte Mecklenburg Schools</Company>
  <Words>262</Words>
  <Paragraphs>43</Paragraphs>
  <Slides>20</Slides>
  <Notes>0</Notes>
  <TotalTime>798</TotalTime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Urban</vt:lpstr>
      <vt:lpstr>Slide 1</vt:lpstr>
      <vt:lpstr>Ancient Greece Visual Vocab</vt:lpstr>
      <vt:lpstr>Democracy</vt:lpstr>
      <vt:lpstr>Peloponnesus</vt:lpstr>
      <vt:lpstr>City-state</vt:lpstr>
      <vt:lpstr>Tyrant</vt:lpstr>
      <vt:lpstr>Oligarchy</vt:lpstr>
      <vt:lpstr>Alexander the Great</vt:lpstr>
      <vt:lpstr>Mount Olympus</vt:lpstr>
      <vt:lpstr>Philosopher</vt:lpstr>
      <vt:lpstr>Peloponnesian War</vt:lpstr>
      <vt:lpstr>Persian Wars</vt:lpstr>
      <vt:lpstr>Socrates</vt:lpstr>
      <vt:lpstr>Plato</vt:lpstr>
      <vt:lpstr>Aristotle</vt:lpstr>
      <vt:lpstr>Athens</vt:lpstr>
      <vt:lpstr>Sparta</vt:lpstr>
      <vt:lpstr>Cavalry</vt:lpstr>
      <vt:lpstr>Strategy</vt:lpstr>
      <vt:lpstr>Phalanx</vt:lpstr>
    </vt:vector>
  </TitlesOfParts>
  <LinksUpToDate>false</LinksUpToDate>
  <SharedDoc>false</SharedDoc>
  <HyperlinksChanged>false</HyperlinksChanged>
  <Application>Microsoft Office PowerPoint</Application>
  <AppVersion>12.0000</AppVersion>
  <PresentationFormat>On-screen Show (4:3)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2013-03-03T19:44:57Z</dcterms:created>
  <dc:creator>pete</dc:creator>
  <cp:lastModifiedBy>pete</cp:lastModifiedBy>
  <dcterms:modified xsi:type="dcterms:W3CDTF">2014-02-27T18:19:18Z</dcterms:modified>
  <cp:revision>34</cp:revision>
  <dc:title>Ancient Greece Visual Vocab</dc:title>
</cp:coreProperties>
</file>