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3" r:id="rId3"/>
    <p:sldId id="264" r:id="rId4"/>
    <p:sldId id="265" r:id="rId5"/>
    <p:sldId id="266" r:id="rId6"/>
    <p:sldId id="267" r:id="rId7"/>
    <p:sldId id="271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howGuides="1">
      <p:cViewPr varScale="1">
        <p:scale>
          <a:sx n="100" d="100"/>
          <a:sy n="100" d="100"/>
        </p:scale>
        <p:origin x="4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12/16/2015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12/16/2015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1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37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90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1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0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12/16/2015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April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/1</a:t>
            </a:r>
            <a:r>
              <a:rPr lang="en-US" sz="1300" b="0" baseline="0" dirty="0" smtClean="0">
                <a:solidFill>
                  <a:schemeClr val="bg2">
                    <a:lumMod val="90000"/>
                  </a:schemeClr>
                </a:solidFill>
              </a:rPr>
              <a:t> 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smtClean="0">
                <a:solidFill>
                  <a:schemeClr val="accent1"/>
                </a:solidFill>
              </a:rPr>
              <a:t>april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2016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9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0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 May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r>
              <a:rPr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smtClean="0">
                <a:solidFill>
                  <a:schemeClr val="accent1"/>
                </a:solidFill>
              </a:rPr>
              <a:t>may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June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2016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June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1 July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</a:t>
            </a:r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smtClean="0">
                <a:solidFill>
                  <a:schemeClr val="accent1"/>
                </a:solidFill>
              </a:rPr>
              <a:t>june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2016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June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9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0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July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30/31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en-US" sz="1300" b="0" baseline="0" dirty="0" smtClean="0">
                <a:solidFill>
                  <a:schemeClr val="bg2">
                    <a:lumMod val="90000"/>
                  </a:schemeClr>
                </a:solidFill>
              </a:rPr>
              <a:t> August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smtClean="0">
                <a:solidFill>
                  <a:schemeClr val="accent1"/>
                </a:solidFill>
              </a:rPr>
              <a:t>july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2016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12/16/2015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12/16/2015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1/2 August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29/30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 dirty="0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1 September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 August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September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1 October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 dirty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September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November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 dirty="0">
                <a:solidFill>
                  <a:schemeClr val="accent1"/>
                </a:solidFill>
              </a:rPr>
              <a:t>october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2015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 November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28/29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en-US" sz="1300" b="0" baseline="0" dirty="0" smtClean="0">
                <a:solidFill>
                  <a:schemeClr val="bg2">
                    <a:lumMod val="90000"/>
                  </a:schemeClr>
                </a:solidFill>
              </a:rPr>
              <a:t> 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2015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November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December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5/6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1 January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</a:t>
            </a:r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december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2015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baseline="0" dirty="0" smtClean="0">
                <a:solidFill>
                  <a:schemeClr val="tx1"/>
                </a:solidFill>
              </a:rPr>
              <a:t> January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30/31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smtClean="0">
                <a:solidFill>
                  <a:schemeClr val="accent1"/>
                </a:solidFill>
              </a:rPr>
              <a:t>january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2016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February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6/7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1 March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smtClean="0">
                <a:solidFill>
                  <a:schemeClr val="accent1"/>
                </a:solidFill>
              </a:rPr>
              <a:t>february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12/13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2016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March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algn="l" defTabSz="914400" rtl="0" eaLnBrk="1" latinLnBrk="0" hangingPunct="1"/>
            <a:r>
              <a:rPr lang="en-U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endParaRPr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1 April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2/3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smtClean="0">
                <a:solidFill>
                  <a:schemeClr val="accent1"/>
                </a:solidFill>
              </a:rPr>
              <a:t>march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2016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12/16/2015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Book Check Out on 18th of December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First Day Back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/>
              <a:t>Hoot Ch. 1 &amp; 2</a:t>
            </a:r>
            <a:endParaRPr lang="en-US" b="1" dirty="0"/>
          </a:p>
          <a:p>
            <a:r>
              <a:rPr lang="en-US" b="1"/>
              <a:t>Hoot Vocab  Ch. 1-4 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Ch. 1 -2 Quiz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Ch. 3 &amp; 4</a:t>
            </a:r>
            <a:endParaRPr lang="en-US" dirty="0"/>
          </a:p>
          <a:p>
            <a:r>
              <a:rPr lang="en-US"/>
              <a:t>Hoot Vocab Ch. 1-4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Vocab Quiz Ch. 1-4</a:t>
            </a:r>
            <a:endParaRPr lang="en-US" dirty="0"/>
          </a:p>
          <a:p>
            <a:r>
              <a:rPr lang="en-US"/>
              <a:t>Hoot Ch. 3-4 Quiz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No School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Chapter 5</a:t>
            </a:r>
            <a:endParaRPr lang="en-US" dirty="0"/>
          </a:p>
          <a:p>
            <a:r>
              <a:rPr lang="en-US"/>
              <a:t>Hoot Vocab 5-7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No School- Recard Day</a:t>
            </a:r>
            <a:endParaRPr lang="en-US" dirty="0"/>
          </a:p>
          <a:p>
            <a:r>
              <a:rPr lang="en-US"/>
              <a:t>Maga's Birthday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Chapter 6 &amp; 7</a:t>
            </a:r>
            <a:endParaRPr lang="en-US" dirty="0"/>
          </a:p>
          <a:p>
            <a:r>
              <a:rPr lang="en-US"/>
              <a:t>Hoot Vocab Ch. 5 - 7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Vocab Ch. 5 - 7 Quiz</a:t>
            </a:r>
            <a:endParaRPr lang="en-US" dirty="0"/>
          </a:p>
          <a:p>
            <a:r>
              <a:rPr lang="en-US"/>
              <a:t>Hoot Ch. 5 - 7 Quiz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8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No School - teacher PD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Chapter 8 &amp; 9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>
          <a:xfrm>
            <a:off x="4581144" y="13716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>
          <a:xfrm>
            <a:off x="5980176" y="1371600"/>
            <a:ext cx="1377950" cy="6863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Chapter 10 &amp; 11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>
          <a:xfrm>
            <a:off x="4581144" y="22860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>
          <a:xfrm>
            <a:off x="5980176" y="2286000"/>
            <a:ext cx="1377950" cy="6863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No School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Chapter 12 &amp; 13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>
          <a:xfrm>
            <a:off x="4581144" y="32004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>
          <a:xfrm>
            <a:off x="5980176" y="32004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Chapter 14 &amp; 15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>
          <a:xfrm>
            <a:off x="4581144" y="4114800"/>
            <a:ext cx="1377950" cy="6863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>
          <a:xfrm>
            <a:off x="5980176" y="4114800"/>
            <a:ext cx="1377950" cy="6863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 Hoot Chapter 16 &amp; 17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>
          <a:xfrm>
            <a:off x="4581144" y="50292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>
          <a:xfrm>
            <a:off x="5980176" y="5029200"/>
            <a:ext cx="1377950" cy="68637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No School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>
          <a:xfrm>
            <a:off x="4581144" y="5952744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>
          <a:xfrm>
            <a:off x="5980176" y="5952744"/>
            <a:ext cx="1377950" cy="6863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Hoot Chapter 16 &amp; 17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>
          <a:xfrm>
            <a:off x="4581144" y="1371600"/>
            <a:ext cx="1377950" cy="6863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>
          <a:xfrm>
            <a:off x="5980176" y="1371600"/>
            <a:ext cx="1377950" cy="68637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No School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Chapter 18 &amp; 19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>
          <a:xfrm>
            <a:off x="4581144" y="22860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>
          <a:xfrm>
            <a:off x="5980176" y="22860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Hoot Chapter 20 &amp; 21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>
          <a:xfrm>
            <a:off x="4581144" y="32004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>
          <a:xfrm>
            <a:off x="5980176" y="3200400"/>
            <a:ext cx="1377950" cy="68637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No School - Teacher PD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Buffer Week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>
          <a:xfrm>
            <a:off x="4581144" y="41148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>
          <a:xfrm>
            <a:off x="5980176" y="4114800"/>
            <a:ext cx="1377950" cy="68637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No School - Spring Break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No School - Spring Break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>
          <a:xfrm>
            <a:off x="4581144" y="50292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>
          <a:xfrm>
            <a:off x="5980176" y="5029200"/>
            <a:ext cx="1377950" cy="6863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>
          <a:xfrm>
            <a:off x="4581144" y="5952744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>
          <a:xfrm>
            <a:off x="5980176" y="5952744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CalendarAugust2013-2014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2.potx" id="{75C7D53F-23B4-4972-8A42-D3DDF1B6EA89}" vid="{EBD82C51-DAF4-435A-B46E-C0F2A76B0CA6}"/>
    </a:ext>
  </a:extLst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TF02801052</Template>
  <TotalTime>5</TotalTime>
  <Words>0</Words>
  <Application>Microsoft Office PowerPoint</Application>
  <PresentationFormat>On-screen Show (4:3)</PresentationFormat>
  <Paragraphs>0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AcademicCalendarAugust2013-2014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4</cp:revision>
  <dcterms:created xsi:type="dcterms:W3CDTF">2015-08-06T18:13:41Z</dcterms:created>
  <dcterms:modified xsi:type="dcterms:W3CDTF">2015-12-16T20:08:59Z</dcterms:modified>
</cp:coreProperties>
</file>