
<file path=[Content_Types].xml><?xml version="1.0" encoding="utf-8"?>
<Types xmlns="http://schemas.openxmlformats.org/package/2006/content-types">
  <Default Extension="xml" ContentType="application/xml"/>
  <Default Extension="wmf" ContentType="image/wmf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2"/><Relationship Target="docProps/app.xml" Type="http://schemas.openxmlformats.org/officeDocument/2006/relationships/extended-properties" Id="rId1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r:id="rId5" id="2147483659"/>
  </p:sldMasterIdLst>
  <p:sldIdLst>
    <p:sldId r:id="rId6" id="256"/>
    <p:sldId r:id="rId7" id="257"/>
    <p:sldId r:id="rId8" id="258"/>
    <p:sldId r:id="rId9" id="259"/>
    <p:sldId r:id="rId10" id="260"/>
    <p:sldId r:id="rId11" id="261"/>
    <p:sldId r:id="rId12" id="262"/>
    <p:sldId r:id="rId13" id="263"/>
    <p:sldId r:id="rId14" id="264"/>
    <p:sldId r:id="rId15" id="265"/>
    <p:sldId r:id="rId16" id="266"/>
  </p:sldIdLst>
  <p:sldSz type="screen4x3" cx="9144000" cy="6858000"/>
  <p:notesSz cy="9144000" cx="6858000"/>
  <p:defaultTextStyle>
    <a:lvl1pPr fontAlgn="base" rtl="0" marL="0" indent="0" algn="l" defTabSz="914400">
      <a:lnSpc>
        <a:spcPct val="100000"/>
      </a:lnSpc>
      <a:spcBef>
        <a:spcPct val="0"/>
      </a:spcBef>
      <a:spcAft>
        <a:spcPct val="0"/>
      </a:spcAft>
      <a:buNone/>
      <a:defRPr u="none" sz="1800" lang="en-US" smtClean="0" i="0" dirty="0" baseline="0" b="0">
        <a:solidFill>
          <a:schemeClr val="tx1"/>
        </a:solidFill>
        <a:latin charset="0" typeface="Arial"/>
        <a:ea charset="0" typeface="Arial"/>
      </a:defRPr>
    </a:lvl1pPr>
    <a:lvl2pPr marL="457200" indent="0">
      <a:lnSpc>
        <a:spcPct val="100000"/>
      </a:lnSpc>
      <a:spcBef>
        <a:spcPct val="0"/>
      </a:spcBef>
      <a:spcAft>
        <a:spcPct val="0"/>
      </a:spcAft>
      <a:buNone/>
      <a:defRPr u="none" sz="1800" lang="en-US" smtClean="0" i="0" dirty="0" b="0">
        <a:solidFill>
          <a:schemeClr val="tx1"/>
        </a:solidFill>
        <a:latin charset="0" typeface="Arial"/>
      </a:defRPr>
    </a:lvl2pPr>
    <a:lvl3pPr marL="914400" indent="0">
      <a:lnSpc>
        <a:spcPct val="100000"/>
      </a:lnSpc>
      <a:spcBef>
        <a:spcPct val="0"/>
      </a:spcBef>
      <a:spcAft>
        <a:spcPct val="0"/>
      </a:spcAft>
      <a:buNone/>
      <a:defRPr u="none" sz="1800" lang="en-US" smtClean="0" i="0" dirty="0" b="0">
        <a:solidFill>
          <a:schemeClr val="tx1"/>
        </a:solidFill>
        <a:latin charset="0" typeface="Arial"/>
      </a:defRPr>
    </a:lvl3pPr>
    <a:lvl4pPr marL="1371600" indent="0">
      <a:lnSpc>
        <a:spcPct val="100000"/>
      </a:lnSpc>
      <a:spcBef>
        <a:spcPct val="0"/>
      </a:spcBef>
      <a:spcAft>
        <a:spcPct val="0"/>
      </a:spcAft>
      <a:buNone/>
      <a:defRPr u="none" sz="1800" lang="en-US" smtClean="0" i="0" dirty="0" b="0">
        <a:solidFill>
          <a:schemeClr val="tx1"/>
        </a:solidFill>
        <a:latin charset="0" typeface="Arial"/>
      </a:defRPr>
    </a:lvl4pPr>
    <a:lvl5pPr marL="1828800" indent="0">
      <a:lnSpc>
        <a:spcPct val="100000"/>
      </a:lnSpc>
      <a:spcBef>
        <a:spcPct val="0"/>
      </a:spcBef>
      <a:spcAft>
        <a:spcPct val="0"/>
      </a:spcAft>
      <a:buNone/>
      <a:defRPr u="none" sz="1800" lang="en-US" smtClean="0" i="0" dirty="0" b="0">
        <a:solidFill>
          <a:schemeClr val="tx1"/>
        </a:solidFill>
        <a:latin charset="0" typeface="Arial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24FEE7C1-C6AD-429B-89E4-B19947397EFE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4"/>
    <p:restoredTop sz="94660"/>
  </p:normalViewPr>
</p:viewPr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8.xml" Type="http://schemas.openxmlformats.org/officeDocument/2006/relationships/slide" Id="rId13"/><Relationship Target="slides/slide7.xml" Type="http://schemas.openxmlformats.org/officeDocument/2006/relationships/slide" Id="rId12"/><Relationship Target="slides/slide6.xml" Type="http://schemas.openxmlformats.org/officeDocument/2006/relationships/slide" Id="rId11"/><Relationship Target="slides/slide5.xml" Type="http://schemas.openxmlformats.org/officeDocument/2006/relationships/slide" Id="rId10"/><Relationship Target="slides/slide4.xml" Type="http://schemas.openxmlformats.org/officeDocument/2006/relationships/slide" Id="rId9"/><Relationship Target="slides/slide3.xml" Type="http://schemas.openxmlformats.org/officeDocument/2006/relationships/slide" Id="rId8"/><Relationship Target="slides/slide2.xml" Type="http://schemas.openxmlformats.org/officeDocument/2006/relationships/slide" Id="rId7"/><Relationship Target="slides/slide1.xml" Type="http://schemas.openxmlformats.org/officeDocument/2006/relationships/slide" Id="rId6"/><Relationship Target="slideMasters/slideMaster1.xml" Type="http://schemas.openxmlformats.org/officeDocument/2006/relationships/slideMaster" Id="rId5"/><Relationship Target="tableStyles.xml" Type="http://schemas.openxmlformats.org/officeDocument/2006/relationships/tableStyles" Id="rId4"/><Relationship Target="presProps.xml" Type="http://schemas.openxmlformats.org/officeDocument/2006/relationships/presProps" Id="rId3"/><Relationship Target="viewProps.xml" Type="http://schemas.openxmlformats.org/officeDocument/2006/relationships/viewProps" Id="rId2"/><Relationship Target="theme/theme1.xml" Type="http://schemas.openxmlformats.org/officeDocument/2006/relationships/theme" Id="rId1"/></Relationship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ctrTitle"/>
          </p:nvPr>
        </p:nvSpPr>
        <p:spPr>
          <a:xfrm>
            <a:off y="2130425" x="685800"/>
            <a:ext cy="1470025" cx="7772400"/>
          </a:xfrm>
        </p:spPr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Subtitle 2" id="3"/>
          <p:cNvSpPr>
            <a:spLocks noGrp="1"/>
          </p:cNvSpPr>
          <p:nvPr>
            <p:ph type="subTitle" idx="1"/>
          </p:nvPr>
        </p:nvSpPr>
        <p:spPr>
          <a:xfrm>
            <a:off y="3886200" x="1371600"/>
            <a:ext cy="1752600" cx="6400800"/>
          </a:xfrm>
        </p:spPr>
        <p:txBody>
          <a:bodyPr numCol="1"/>
          <a:lstStyle>
            <a:lvl1pPr algn="ctr" marL="0" indent="0">
              <a:buNone/>
              <a:defRPr/>
            </a:lvl1pPr>
            <a:lvl2pPr algn="ctr" marL="457200" indent="0">
              <a:buNone/>
              <a:defRPr/>
            </a:lvl2pPr>
            <a:lvl3pPr algn="ctr" marL="914400" indent="0">
              <a:buNone/>
              <a:defRPr/>
            </a:lvl3pPr>
            <a:lvl4pPr algn="ctr" marL="1371600" indent="0">
              <a:buNone/>
              <a:defRPr/>
            </a:lvl4pPr>
            <a:lvl5pPr algn="ctr" marL="1828800" indent="0">
              <a:buNone/>
              <a:defRPr/>
            </a:lvl5pPr>
            <a:lvl6pPr algn="ctr" marL="2286000" indent="0">
              <a:buNone/>
              <a:defRPr/>
            </a:lvl6pPr>
            <a:lvl7pPr algn="ctr" marL="2743200" indent="0">
              <a:buNone/>
              <a:defRPr/>
            </a:lvl7pPr>
            <a:lvl8pPr algn="ctr" marL="3200400" indent="0">
              <a:buNone/>
              <a:defRPr/>
            </a:lvl8pPr>
            <a:lvl9pPr algn="ctr" marL="3657600" indent="0">
              <a:buNone/>
              <a:defRPr/>
            </a:lvl9pPr>
          </a:lstStyle>
          <a:p>
            <a:r>
              <a:rPr smtClean="0" lang="en-US"/>
              <a:t>Click to edit Master subtitle style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type="slidenum" id="{C9600221-B624-45B7-9E68-D1D79752583D}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/>
        <p:txBody>
          <a:bodyPr vert="eaVert"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type="slidenum" id="{C543D10D-1B83-4EE9-8835-AFAF7628ADB8}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Vertical Title 1" id="2"/>
          <p:cNvSpPr>
            <a:spLocks noGrp="1"/>
          </p:cNvSpPr>
          <p:nvPr>
            <p:ph type="title" orient="vert"/>
          </p:nvPr>
        </p:nvSpPr>
        <p:spPr>
          <a:xfrm>
            <a:off y="274638" x="6629400"/>
            <a:ext cy="5851525" cx="2057400"/>
          </a:xfrm>
        </p:spPr>
        <p:txBody>
          <a:bodyPr vert="eaVert"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>
          <a:xfrm>
            <a:off y="274638" x="457200"/>
            <a:ext cy="5851525" cx="6019800"/>
          </a:xfrm>
        </p:spPr>
        <p:txBody>
          <a:bodyPr vert="eaVert"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type="slidenum" id="{8A0F8399-60D2-4F5D-9CEE-64FA3803ED83}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type="slidenum" id="{A5BC7F78-48E6-4BBC-B0E1-56BD2A17FC9C}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4406900" x="722313"/>
            <a:ext cy="1362075" cx="7772400"/>
          </a:xfrm>
        </p:spPr>
        <p:txBody>
          <a:bodyPr numCol="1" anchor="t"/>
          <a:lstStyle>
            <a:lvl1pPr algn="l">
              <a:defRPr sz="4000" cap="all" b="1"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2906713" x="722313"/>
            <a:ext cy="1500187" cx="7772400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4E83BA4B-50FE-4B84-AE64-D7F085A2A31A}">
              <a:rPr smtClean="0" lang="en-US"/>
              <a:t>2/4/2014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FD6B306A-339E-4A68-B601-FE88844A1F9D}">
              <a:rPr smtClean="0"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Content Placeholder 2" id="3"/>
          <p:cNvSpPr>
            <a:spLocks noGrp="1"/>
          </p:cNvSpPr>
          <p:nvPr>
            <p:ph sz="half" idx="1"/>
          </p:nvPr>
        </p:nvSpPr>
        <p:spPr>
          <a:xfrm>
            <a:off y="1600200" x="457200"/>
            <a:ext cy="4525963" cx="40386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Content Placeholder 3" id="4"/>
          <p:cNvSpPr>
            <a:spLocks noGrp="1"/>
          </p:cNvSpPr>
          <p:nvPr>
            <p:ph sz="half" idx="2"/>
          </p:nvPr>
        </p:nvSpPr>
        <p:spPr>
          <a:xfrm>
            <a:off y="1600200" x="4648200"/>
            <a:ext cy="4525963" cx="40386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type="slidenum" id="{146B05A8-4507-4941-A8ED-92C83DD237DC}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1535113" x="457200"/>
            <a:ext cy="639762" cx="4040188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Content Placeholder 3" id="4"/>
          <p:cNvSpPr>
            <a:spLocks noGrp="1"/>
          </p:cNvSpPr>
          <p:nvPr>
            <p:ph sz="half" idx="2"/>
          </p:nvPr>
        </p:nvSpPr>
        <p:spPr>
          <a:xfrm>
            <a:off y="2174875" x="457200"/>
            <a:ext cy="3951288" cx="40401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Text Placeholder 4" id="5"/>
          <p:cNvSpPr>
            <a:spLocks noGrp="1"/>
          </p:cNvSpPr>
          <p:nvPr>
            <p:ph type="body" sz="quarter" idx="3"/>
          </p:nvPr>
        </p:nvSpPr>
        <p:spPr>
          <a:xfrm>
            <a:off y="1535113" x="4645025"/>
            <a:ext cy="639762" cx="4041775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Content Placeholder 5" id="6"/>
          <p:cNvSpPr>
            <a:spLocks noGrp="1"/>
          </p:cNvSpPr>
          <p:nvPr>
            <p:ph sz="quarter" idx="4"/>
          </p:nvPr>
        </p:nvSpPr>
        <p:spPr>
          <a:xfrm>
            <a:off y="2174875" x="4645025"/>
            <a:ext cy="3951288" cx="4041775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6" id="7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4E83BA4B-50FE-4B84-AE64-D7F085A2A31A}">
              <a:rPr smtClean="0" lang="en-US"/>
              <a:t>2/4/2014</a:t>
            </a:fld>
            <a:endParaRPr lang="en-US"/>
          </a:p>
        </p:txBody>
      </p:sp>
      <p:sp>
        <p:nvSpPr>
          <p:cNvPr name="Footer Placeholder 7" id="8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8" id="9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FD6B306A-339E-4A68-B601-FE88844A1F9D}">
              <a:rPr smtClean="0"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Date Placeholder 2" id="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Footer Placeholder 3" id="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Slide Number Placeholder 4" id="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type="slidenum" id="{2D52B7B6-6F1B-4A62-B87E-81AD4998D87E}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Date Placeholder 1" id="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Footer Placeholder 2" id="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Slide Number Placeholder 3" id="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type="slidenum" id="{08F7B79A-4EA2-44AE-9F7F-F6A143AD2234}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73050" x="457200"/>
            <a:ext cy="1162050" cx="3008313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273050" x="3575050"/>
            <a:ext cy="5853113" cx="5111750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1435100" x="457200"/>
            <a:ext cy="4691063" cx="300831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4E83BA4B-50FE-4B84-AE64-D7F085A2A31A}">
              <a:rPr smtClean="0" lang="en-US"/>
              <a:t>2/4/2014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FD6B306A-339E-4A68-B601-FE88844A1F9D}">
              <a:rPr smtClean="0"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4800600" x="1792288"/>
            <a:ext cy="566738" cx="548640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Picture Placeholder 2" id="3"/>
          <p:cNvSpPr>
            <a:spLocks noGrp="1"/>
          </p:cNvSpPr>
          <p:nvPr>
            <p:ph type="pic" idx="1"/>
          </p:nvPr>
        </p:nvSpPr>
        <p:spPr>
          <a:xfrm>
            <a:off y="612775" x="1792288"/>
            <a:ext cy="4114800" cx="54864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5367338" x="1792288"/>
            <a:ext cy="804862" cx="5486400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4E83BA4B-50FE-4B84-AE64-D7F085A2A31A}">
              <a:rPr smtClean="0" lang="en-US"/>
              <a:t>2/4/2014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FD6B306A-339E-4A68-B601-FE88844A1F9D}">
              <a:rPr smtClean="0"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1.xml" Type="http://schemas.openxmlformats.org/officeDocument/2006/relationships/slideLayout" Id="rId12"/><Relationship Target="../slideLayouts/slideLayout10.xml" Type="http://schemas.openxmlformats.org/officeDocument/2006/relationships/slideLayout" Id="rId11"/><Relationship Target="../slideLayouts/slideLayout9.xml" Type="http://schemas.openxmlformats.org/officeDocument/2006/relationships/slideLayout" Id="rId10"/><Relationship Target="../slideLayouts/slideLayout8.xml" Type="http://schemas.openxmlformats.org/officeDocument/2006/relationships/slideLayout" Id="rId9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3.xml" Type="http://schemas.openxmlformats.org/officeDocument/2006/relationships/slideLayout" Id="rId4"/><Relationship Target="../slideLayouts/slideLayout2.xml" Type="http://schemas.openxmlformats.org/officeDocument/2006/relationships/slideLayout" Id="rId3"/><Relationship Target="../slideLayouts/slideLayout1.xml" Type="http://schemas.openxmlformats.org/officeDocument/2006/relationships/slideLayout" Id="rId2"/><Relationship Target="../theme/theme1.xml" Type="http://schemas.openxmlformats.org/officeDocument/2006/relationships/theme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" id="1"/>
          <p:cNvSpPr>
            <a:spLocks/>
          </p:cNvSpPr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ln>
            <a:noFill/>
          </a:ln>
        </p:spPr>
        <p:txBody>
          <a:bodyPr numCol="1" anchor="ctr"/>
          <a:lstStyle/>
          <a:p>
            <a:endParaRPr/>
          </a:p>
        </p:txBody>
      </p:sp>
      <p:sp>
        <p:nvSpPr>
          <p:cNvPr name="Text Box 2" id="2"/>
          <p:cNvSpPr>
            <a:spLocks/>
          </p:cNvSpPr>
          <p:nvPr>
            <p:ph type="body" idx="1"/>
          </p:nvPr>
        </p:nvSpPr>
        <p:spPr>
          <a:xfrm>
            <a:off y="1600200" x="457200"/>
            <a:ext cy="4525962" cx="82296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name="Text Box 3" id="3"/>
          <p:cNvSpPr>
            <a:spLocks/>
          </p:cNvSpPr>
          <p:nvPr>
            <p:ph type="dt" sz="half" idx="2"/>
          </p:nvPr>
        </p:nvSpPr>
        <p:spPr>
          <a:xfrm>
            <a:off y="6245225" x="457200"/>
            <a:ext cy="476250" cx="21336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</p:txBody>
      </p:sp>
      <p:sp>
        <p:nvSpPr>
          <p:cNvPr name="Text Box 4" id="4"/>
          <p:cNvSpPr>
            <a:spLocks/>
          </p:cNvSpPr>
          <p:nvPr>
            <p:ph type="ftr" sz="quarter" idx="3"/>
          </p:nvPr>
        </p:nvSpPr>
        <p:spPr>
          <a:xfrm>
            <a:off y="6245225" x="3124200"/>
            <a:ext cy="476250" cx="28956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</p:txBody>
      </p:sp>
      <p:sp>
        <p:nvSpPr>
          <p:cNvPr name="Text Box 5" id="5"/>
          <p:cNvSpPr>
            <a:spLocks/>
          </p:cNvSpPr>
          <p:nvPr>
            <p:ph type="sldNum" sz="quarter" idx="4"/>
          </p:nvPr>
        </p:nvSpPr>
        <p:spPr>
          <a:xfrm>
            <a:off y="6245225" x="6553200"/>
            <a:ext cy="476250" cx="21336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pPr algn="r"/>
            <a:r>
              <a:rPr sz="1400" smtClean="0" lang="en-US" dirty="0"/>
              <a:t>*</a:t>
            </a:r>
          </a:p>
        </p:txBody>
      </p:sp>
    </p:spTree>
  </p:cSld>
  <p:clrMap tx1="dk1" tx2="dk2" bg1="lt1" accent6="accent6" bg2="lt2" accent5="accent5" accent4="accent4" accent3="accent3" folHlink="folHlink" accent2="accent2" hlink="hlink" accent1="accent1"/>
  <p:sldLayoutIdLst>
    <p:sldLayoutId r:id="rId2" id="2147483648"/>
    <p:sldLayoutId r:id="rId3" id="2147483649"/>
    <p:sldLayoutId r:id="rId4" id="2147483650"/>
    <p:sldLayoutId r:id="rId5" id="2147483651"/>
    <p:sldLayoutId r:id="rId6" id="2147483652"/>
    <p:sldLayoutId r:id="rId7" id="2147483653"/>
    <p:sldLayoutId r:id="rId8" id="2147483654"/>
    <p:sldLayoutId r:id="rId9" id="2147483655"/>
    <p:sldLayoutId r:id="rId10" id="2147483656"/>
    <p:sldLayoutId r:id="rId11" id="2147483657"/>
    <p:sldLayoutId r:id="rId12" id="2147483658"/>
  </p:sldLayoutIdLst>
  <p:txStyles>
    <p:titleStyle>
      <a:lvl1pPr fontAlgn="base" rtl="0" marL="0" indent="0" algn="ctr" defTabSz="914400">
        <a:lnSpc>
          <a:spcPct val="100000"/>
        </a:lnSpc>
        <a:spcBef>
          <a:spcPct val="0"/>
        </a:spcBef>
        <a:spcAft>
          <a:spcPct val="0"/>
        </a:spcAft>
        <a:buNone/>
        <a:defRPr u="none" sz="4400" lang="en-US" smtClean="0" i="0" dirty="0" baseline="0" b="0">
          <a:solidFill>
            <a:schemeClr val="tx2"/>
          </a:solidFill>
          <a:latin charset="0" typeface="Arial"/>
          <a:ea charset="0" typeface="Arial"/>
        </a:defRPr>
      </a:lvl1pPr>
    </p:titleStyle>
    <p:bodyStyle>
      <a:lvl1pPr fontAlgn="base" rtl="0" marL="342900" indent="-342900" algn="l" defTabSz="914400">
        <a:lnSpc>
          <a:spcPct val="100000"/>
        </a:lnSpc>
        <a:spcBef>
          <a:spcPct val="20000"/>
        </a:spcBef>
        <a:spcAft>
          <a:spcPct val="0"/>
        </a:spcAft>
        <a:buChar char="•"/>
        <a:defRPr u="none" sz="3200" lang="en-US" smtClean="0" i="0" dirty="0" baseline="0" b="0">
          <a:solidFill>
            <a:schemeClr val="tx1"/>
          </a:solidFill>
          <a:latin charset="0" typeface="Arial"/>
          <a:ea charset="0" typeface="Arial"/>
        </a:defRPr>
      </a:lvl1pPr>
      <a:lvl2pPr marL="742950" indent="-285750">
        <a:lnSpc>
          <a:spcPct val="100000"/>
        </a:lnSpc>
        <a:spcBef>
          <a:spcPct val="20000"/>
        </a:spcBef>
        <a:spcAft>
          <a:spcPct val="0"/>
        </a:spcAft>
        <a:buChar char="–"/>
        <a:defRPr u="none" sz="2800" lang="en-US" smtClean="0" i="0" dirty="0" b="0">
          <a:solidFill>
            <a:schemeClr val="tx1"/>
          </a:solidFill>
          <a:latin charset="0" typeface="Arial"/>
        </a:defRPr>
      </a:lvl2pPr>
      <a:lvl3pPr marL="1143000" indent="-228600">
        <a:lnSpc>
          <a:spcPct val="100000"/>
        </a:lnSpc>
        <a:spcBef>
          <a:spcPct val="20000"/>
        </a:spcBef>
        <a:spcAft>
          <a:spcPct val="0"/>
        </a:spcAft>
        <a:buChar char="•"/>
        <a:defRPr u="none" sz="2400" lang="en-US" smtClean="0" i="0" dirty="0" b="0">
          <a:solidFill>
            <a:schemeClr val="tx1"/>
          </a:solidFill>
          <a:latin charset="0" typeface="Arial"/>
        </a:defRPr>
      </a:lvl3pPr>
      <a:lvl4pPr marL="1600200" indent="-228600">
        <a:lnSpc>
          <a:spcPct val="100000"/>
        </a:lnSpc>
        <a:spcBef>
          <a:spcPct val="20000"/>
        </a:spcBef>
        <a:spcAft>
          <a:spcPct val="0"/>
        </a:spcAft>
        <a:buChar char="–"/>
        <a:defRPr u="none" sz="2000" lang="en-US" smtClean="0" i="0" dirty="0" b="0">
          <a:solidFill>
            <a:schemeClr val="tx1"/>
          </a:solidFill>
          <a:latin charset="0" typeface="Arial"/>
        </a:defRPr>
      </a:lvl4pPr>
      <a:lvl5pPr marL="2057400" indent="-228600">
        <a:lnSpc>
          <a:spcPct val="100000"/>
        </a:lnSpc>
        <a:spcBef>
          <a:spcPct val="20000"/>
        </a:spcBef>
        <a:spcAft>
          <a:spcPct val="0"/>
        </a:spcAft>
        <a:buChar char="»"/>
        <a:defRPr u="none" sz="2000" lang="en-US" smtClean="0" i="0" dirty="0" b="0">
          <a:solidFill>
            <a:schemeClr val="tx1"/>
          </a:solidFill>
          <a:latin charset="0" typeface="Arial"/>
        </a:defRPr>
      </a:lvl5pPr>
    </p:bodyStyle>
    <p:otherStyle>
      <a:lvl1pPr fontAlgn="base" rtl="0" marL="0" indent="0" algn="l" defTabSz="914400">
        <a:lnSpc>
          <a:spcPct val="100000"/>
        </a:lnSpc>
        <a:spcBef>
          <a:spcPct val="0"/>
        </a:spcBef>
        <a:spcAft>
          <a:spcPct val="0"/>
        </a:spcAft>
        <a:buNone/>
        <a:defRPr u="none" sz="1800" lang="en-US" smtClean="0" i="0" dirty="0" baseline="0" b="0">
          <a:solidFill>
            <a:schemeClr val="tx1"/>
          </a:solidFill>
          <a:latin charset="0" typeface="Arial"/>
          <a:ea charset="0" typeface="Arial"/>
        </a:defRPr>
      </a:lvl1pPr>
      <a:lvl2pPr marL="457200" indent="0">
        <a:lnSpc>
          <a:spcPct val="100000"/>
        </a:lnSpc>
        <a:spcBef>
          <a:spcPct val="0"/>
        </a:spcBef>
        <a:spcAft>
          <a:spcPct val="0"/>
        </a:spcAft>
        <a:buNone/>
        <a:defRPr u="none" sz="1800" lang="en-US" smtClean="0" i="0" dirty="0" b="0">
          <a:solidFill>
            <a:schemeClr val="tx1"/>
          </a:solidFill>
          <a:latin charset="0" typeface="Arial"/>
        </a:defRPr>
      </a:lvl2pPr>
      <a:lvl3pPr marL="914400" indent="0">
        <a:lnSpc>
          <a:spcPct val="100000"/>
        </a:lnSpc>
        <a:spcBef>
          <a:spcPct val="0"/>
        </a:spcBef>
        <a:spcAft>
          <a:spcPct val="0"/>
        </a:spcAft>
        <a:buNone/>
        <a:defRPr u="none" sz="1800" lang="en-US" smtClean="0" i="0" dirty="0" b="0">
          <a:solidFill>
            <a:schemeClr val="tx1"/>
          </a:solidFill>
          <a:latin charset="0" typeface="Arial"/>
        </a:defRPr>
      </a:lvl3pPr>
      <a:lvl4pPr marL="1371600" indent="0">
        <a:lnSpc>
          <a:spcPct val="100000"/>
        </a:lnSpc>
        <a:spcBef>
          <a:spcPct val="0"/>
        </a:spcBef>
        <a:spcAft>
          <a:spcPct val="0"/>
        </a:spcAft>
        <a:buNone/>
        <a:defRPr u="none" sz="1800" lang="en-US" smtClean="0" i="0" dirty="0" b="0">
          <a:solidFill>
            <a:schemeClr val="tx1"/>
          </a:solidFill>
          <a:latin charset="0" typeface="Arial"/>
        </a:defRPr>
      </a:lvl4pPr>
      <a:lvl5pPr marL="1828800" indent="0">
        <a:lnSpc>
          <a:spcPct val="100000"/>
        </a:lnSpc>
        <a:spcBef>
          <a:spcPct val="0"/>
        </a:spcBef>
        <a:spcAft>
          <a:spcPct val="0"/>
        </a:spcAft>
        <a:buNone/>
        <a:defRPr u="none" sz="1800" lang="en-US" smtClean="0" i="0" dirty="0" b="0">
          <a:solidFill>
            <a:schemeClr val="tx1"/>
          </a:solidFill>
          <a:latin charset="0" typeface="Arial"/>
        </a:defRPr>
      </a:lvl5pPr>
    </p:otherStyle>
  </p:txStyles>
</p:sldMaster>
</file>

<file path=ppt/slides/_rels/slide1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media/image16.jpeg" Type="http://schemas.openxmlformats.org/officeDocument/2006/relationships/image" Id="rId3"/><Relationship Target="../media/image15.jpe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media/image2.wmf" Type="http://schemas.openxmlformats.org/officeDocument/2006/relationships/image" Id="rId3"/><Relationship Target="../media/image1.pn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media/image3.pn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media/image5.jpeg" Type="http://schemas.openxmlformats.org/officeDocument/2006/relationships/image" Id="rId3"/><Relationship Target="../media/image4.jpe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media/image6.wmf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media/image9.jpeg" Type="http://schemas.openxmlformats.org/officeDocument/2006/relationships/image" Id="rId4"/><Relationship Target="../media/image8.jpeg" Type="http://schemas.openxmlformats.org/officeDocument/2006/relationships/image" Id="rId3"/><Relationship Target="../media/image7.wmf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media/image11.jpeg" Type="http://schemas.openxmlformats.org/officeDocument/2006/relationships/image" Id="rId3"/><Relationship Target="../media/image10.jpe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media/image14.jpeg" Type="http://schemas.openxmlformats.org/officeDocument/2006/relationships/image" Id="rId4"/><Relationship Target="../media/image13.jpeg" Type="http://schemas.openxmlformats.org/officeDocument/2006/relationships/image" Id="rId3"/><Relationship Target="../media/image12.jpe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name="Connector 6" id="6"/>
          <p:cNvCxnSpPr/>
          <p:nvPr/>
        </p:nvCxnSpPr>
        <p:spPr>
          <a:xfrm rot="5400000">
            <a:off y="3390900" x="-1716087"/>
            <a:ext cy="77787" cx="6859587"/>
          </a:xfrm>
          <a:prstGeom prst="line">
            <a:avLst/>
          </a:prstGeom>
          <a:noFill/>
          <a:ln>
            <a:solidFill>
              <a:srgbClr val="B6DCDF"/>
            </a:solidFill>
            <a:round/>
            <a:headEnd/>
            <a:tailEnd/>
          </a:ln>
        </p:spPr>
      </p:cxnSp>
      <p:cxnSp>
        <p:nvCxnSpPr>
          <p:cNvPr name="Connector 8" id="8"/>
          <p:cNvCxnSpPr/>
          <p:nvPr/>
        </p:nvCxnSpPr>
        <p:spPr>
          <a:xfrm>
            <a:off y="1295400" x="0"/>
            <a:ext cy="1587" cx="9144000"/>
          </a:xfrm>
          <a:prstGeom prst="line">
            <a:avLst/>
          </a:prstGeom>
          <a:noFill/>
          <a:ln>
            <a:solidFill>
              <a:srgbClr val="B6DCDF"/>
            </a:solidFill>
            <a:round/>
            <a:headEnd/>
            <a:tailEnd/>
          </a:ln>
        </p:spPr>
      </p:cxnSp>
      <p:sp>
        <p:nvSpPr>
          <p:cNvPr name="Text Box 10" id="10"/>
          <p:cNvSpPr txBox="1">
            <a:spLocks/>
          </p:cNvSpPr>
          <p:nvPr/>
        </p:nvSpPr>
        <p:spPr>
          <a:xfrm>
            <a:off y="228600" x="2514600"/>
            <a:ext cy="923925" cx="5410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marL="0" indent="0"/>
            <a:r>
              <a:rPr sz="5400" smtClean="0" lang="en-US" dirty="0"/>
              <a:t>Ancient Egypt</a:t>
            </a:r>
          </a:p>
        </p:txBody>
      </p:sp>
      <p:sp>
        <p:nvSpPr>
          <p:cNvPr name="Text Box 11" id="11"/>
          <p:cNvSpPr txBox="1">
            <a:spLocks/>
          </p:cNvSpPr>
          <p:nvPr/>
        </p:nvSpPr>
        <p:spPr>
          <a:xfrm>
            <a:off y="0" x="228600"/>
            <a:ext cy="923925" cx="13716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0" indent="0"/>
            <a:r>
              <a:rPr smtClean="0" lang="en-US" dirty="0"/>
              <a:t>Name:</a:t>
            </a:r>
          </a:p>
          <a:p>
            <a:pPr marL="0" indent="0"/>
            <a:r>
              <a:rPr smtClean="0" lang="en-US" dirty="0"/>
              <a:t>Date:</a:t>
            </a:r>
          </a:p>
          <a:p>
            <a:pPr marL="0" indent="0"/>
            <a:r>
              <a:rPr smtClean="0" lang="en-US" dirty="0"/>
              <a:t>Unit 7</a:t>
            </a:r>
          </a:p>
        </p:txBody>
      </p:sp>
      <p:sp>
        <p:nvSpPr>
          <p:cNvPr name="Text Box 12" id="12"/>
          <p:cNvSpPr txBox="1">
            <a:spLocks/>
          </p:cNvSpPr>
          <p:nvPr/>
        </p:nvSpPr>
        <p:spPr>
          <a:xfrm>
            <a:off y="1828800" x="228600"/>
            <a:ext cy="1816100" cx="1219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marL="0" indent="0"/>
            <a:r>
              <a:rPr sz="4400" smtClean="0" lang="en-US" dirty="0" b="1">
                <a:solidFill>
                  <a:srgbClr val="7030A0"/>
                </a:solidFill>
              </a:rPr>
              <a:t>Left= </a:t>
            </a:r>
            <a:r>
              <a:rPr sz="2400" smtClean="0" lang="en-US" dirty="0" b="1">
                <a:solidFill>
                  <a:srgbClr val="7030A0"/>
                </a:solidFill>
              </a:rPr>
              <a:t>purple</a:t>
            </a:r>
          </a:p>
        </p:txBody>
      </p:sp>
      <p:sp>
        <p:nvSpPr>
          <p:cNvPr name="Text Box 13" id="13"/>
          <p:cNvSpPr txBox="1">
            <a:spLocks/>
          </p:cNvSpPr>
          <p:nvPr/>
        </p:nvSpPr>
        <p:spPr>
          <a:xfrm>
            <a:off y="1905000" x="2743200"/>
            <a:ext cy="830262" cx="44196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0" indent="0"/>
            <a:r>
              <a:rPr sz="4800" smtClean="0" lang="en-US" dirty="0" b="1"/>
              <a:t>Right= Black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61" id="61"/>
          <p:cNvSpPr>
            <a:spLocks/>
          </p:cNvSpPr>
          <p:nvPr>
            <p:ph type="title"/>
          </p:nvPr>
        </p:nvSpPr>
        <p:spPr>
          <a:xfrm>
            <a:off y="274637" x="228600"/>
            <a:ext cy="1143000" cx="3352800"/>
          </a:xfrm>
          <a:prstGeom prst="rect">
            <a:avLst/>
          </a:prstGeom>
        </p:spPr>
        <p:txBody>
          <a:bodyPr tIns="45720" wrap="square" rIns="91440" numCol="1" lIns="91440" bIns="45720" anchor="ctr"/>
          <a:lstStyle/>
          <a:p>
            <a:pPr marL="0" indent="0"/>
            <a:r>
              <a:rPr sz="2800" smtClean="0" lang="en-US" dirty="0" b="1">
                <a:solidFill>
                  <a:srgbClr val="7030A0"/>
                </a:solidFill>
              </a:rPr>
              <a:t>Scientific (Medical) Accomplishments</a:t>
            </a:r>
          </a:p>
        </p:txBody>
      </p:sp>
      <p:sp>
        <p:nvSpPr>
          <p:cNvPr name="Text Box 62" id="62"/>
          <p:cNvSpPr>
            <a:spLocks/>
          </p:cNvSpPr>
          <p:nvPr>
            <p:ph type="body"/>
          </p:nvPr>
        </p:nvSpPr>
        <p:spPr>
          <a:xfrm>
            <a:off y="381000" x="3429000"/>
            <a:ext cy="5287962" cx="5257800"/>
          </a:xfrm>
          <a:prstGeom prst="rect">
            <a:avLst/>
          </a:prstGeom>
        </p:spPr>
        <p:txBody>
          <a:bodyPr tIns="45720" wrap="square" rIns="91440" numCol="1" lIns="91440" bIns="45720" anchor="t"/>
          <a:lstStyle/>
          <a:p>
            <a:pPr marL="342900" indent="-342900"/>
            <a:r>
              <a:rPr smtClean="0" lang="en-US" dirty="0" b="1"/>
              <a:t>Medical discoveries</a:t>
            </a:r>
          </a:p>
          <a:p>
            <a:pPr lvl="1" marL="742950" indent="-285750"/>
            <a:r>
              <a:rPr smtClean="0" lang="en-US" dirty="0" b="1"/>
              <a:t>Magic heavily used</a:t>
            </a:r>
          </a:p>
          <a:p>
            <a:pPr lvl="1" marL="742950" indent="-285750"/>
            <a:r>
              <a:rPr smtClean="0" lang="en-US" dirty="0" b="1"/>
              <a:t>Developed surgery</a:t>
            </a:r>
          </a:p>
          <a:p>
            <a:pPr lvl="1" marL="742950" indent="-285750"/>
            <a:r>
              <a:rPr smtClean="0" lang="en-US" dirty="0" b="1"/>
              <a:t>Greeks &amp; Romans based much of their medical knowledge on that of the Egyptians</a:t>
            </a:r>
          </a:p>
        </p:txBody>
      </p:sp>
      <p:pic>
        <p:nvPicPr>
          <p:cNvPr name="Picture 63" id="63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y="3810000" x="533400"/>
            <a:ext cy="2855912" cx="4419600"/>
          </a:xfrm>
          <a:prstGeom prst="rect">
            <a:avLst/>
          </a:prstGeom>
          <a:noFill/>
          <a:ln>
            <a:noFill/>
          </a:ln>
        </p:spPr>
      </p:pic>
      <p:pic>
        <p:nvPicPr>
          <p:cNvPr name="Picture 65" id="65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4237037" x="6096000"/>
            <a:ext cy="2430462" cx="255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67" id="67"/>
          <p:cNvSpPr txBox="1">
            <a:spLocks/>
          </p:cNvSpPr>
          <p:nvPr/>
        </p:nvSpPr>
        <p:spPr>
          <a:xfrm>
            <a:off y="1371600" x="1143000"/>
            <a:ext cy="641350" cx="2362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0" indent="0">
              <a:spcBef>
                <a:spcPct val="50000"/>
              </a:spcBef>
            </a:pPr>
            <a:r>
              <a:rPr smtClean="0" lang="en-US" dirty="0"/>
              <a:t>Pharaohs organized centralized state </a:t>
            </a:r>
          </a:p>
        </p:txBody>
      </p:sp>
      <p:sp>
        <p:nvSpPr>
          <p:cNvPr name="Text Box 68" id="68"/>
          <p:cNvSpPr txBox="1">
            <a:spLocks/>
          </p:cNvSpPr>
          <p:nvPr/>
        </p:nvSpPr>
        <p:spPr>
          <a:xfrm>
            <a:off y="3048000" x="1143000"/>
            <a:ext cy="641350" cx="2362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0" indent="0">
              <a:spcBef>
                <a:spcPct val="50000"/>
              </a:spcBef>
            </a:pPr>
            <a:r>
              <a:rPr smtClean="0" lang="en-US" dirty="0"/>
              <a:t>Built enormous tombs, the pyramids</a:t>
            </a:r>
          </a:p>
        </p:txBody>
      </p:sp>
      <p:sp>
        <p:nvSpPr>
          <p:cNvPr name="Text Box 69" id="69"/>
          <p:cNvSpPr txBox="1">
            <a:spLocks/>
          </p:cNvSpPr>
          <p:nvPr/>
        </p:nvSpPr>
        <p:spPr>
          <a:xfrm>
            <a:off y="5029200" x="1143000"/>
            <a:ext cy="1190625" cx="2362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0" indent="0">
              <a:spcBef>
                <a:spcPct val="50000"/>
              </a:spcBef>
            </a:pPr>
            <a:r>
              <a:rPr smtClean="0" lang="en-US" dirty="0"/>
              <a:t>Power struggles, crop failures and cost of pyramids caused collapse </a:t>
            </a:r>
          </a:p>
        </p:txBody>
      </p:sp>
      <p:sp>
        <p:nvSpPr>
          <p:cNvPr name="Text Box 70" id="70"/>
          <p:cNvSpPr txBox="1">
            <a:spLocks/>
          </p:cNvSpPr>
          <p:nvPr/>
        </p:nvSpPr>
        <p:spPr>
          <a:xfrm>
            <a:off y="1295400" x="3810000"/>
            <a:ext cy="915987" cx="2362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0" indent="0">
              <a:spcBef>
                <a:spcPct val="50000"/>
              </a:spcBef>
            </a:pPr>
            <a:r>
              <a:rPr smtClean="0" lang="en-US" dirty="0"/>
              <a:t>Corrupt government suffered frequent rebellions</a:t>
            </a:r>
          </a:p>
        </p:txBody>
      </p:sp>
      <p:sp>
        <p:nvSpPr>
          <p:cNvPr name="Text Box 71" id="71"/>
          <p:cNvSpPr txBox="1">
            <a:spLocks/>
          </p:cNvSpPr>
          <p:nvPr/>
        </p:nvSpPr>
        <p:spPr>
          <a:xfrm>
            <a:off y="3048000" x="3810000"/>
            <a:ext cy="646112" cx="2362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0" indent="0">
              <a:spcBef>
                <a:spcPct val="50000"/>
              </a:spcBef>
            </a:pPr>
            <a:r>
              <a:rPr smtClean="0" lang="en-US" dirty="0"/>
              <a:t>Irrigation systems for farming</a:t>
            </a:r>
          </a:p>
        </p:txBody>
      </p:sp>
      <p:sp>
        <p:nvSpPr>
          <p:cNvPr name="Text Box 72" id="72"/>
          <p:cNvSpPr txBox="1">
            <a:spLocks/>
          </p:cNvSpPr>
          <p:nvPr/>
        </p:nvSpPr>
        <p:spPr>
          <a:xfrm>
            <a:off y="5105400" x="3733800"/>
            <a:ext cy="641350" cx="2362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0" indent="0">
              <a:spcBef>
                <a:spcPct val="50000"/>
              </a:spcBef>
            </a:pPr>
            <a:r>
              <a:rPr smtClean="0" lang="en-US" dirty="0"/>
              <a:t>Hittites invaded and conquered </a:t>
            </a:r>
          </a:p>
        </p:txBody>
      </p:sp>
      <p:sp>
        <p:nvSpPr>
          <p:cNvPr name="Text Box 73" id="73"/>
          <p:cNvSpPr txBox="1">
            <a:spLocks/>
          </p:cNvSpPr>
          <p:nvPr/>
        </p:nvSpPr>
        <p:spPr>
          <a:xfrm>
            <a:off y="1371600" x="6400800"/>
            <a:ext cy="641350" cx="2362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0" indent="0">
              <a:spcBef>
                <a:spcPct val="50000"/>
              </a:spcBef>
            </a:pPr>
            <a:r>
              <a:rPr smtClean="0" lang="en-US" dirty="0"/>
              <a:t>Pharaohs created a large empire</a:t>
            </a:r>
          </a:p>
        </p:txBody>
      </p:sp>
      <p:sp>
        <p:nvSpPr>
          <p:cNvPr name="Text Box 74" id="74"/>
          <p:cNvSpPr txBox="1">
            <a:spLocks/>
          </p:cNvSpPr>
          <p:nvPr/>
        </p:nvSpPr>
        <p:spPr>
          <a:xfrm>
            <a:off y="3048000" x="6400800"/>
            <a:ext cy="1190625" cx="2362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0" indent="0">
              <a:spcBef>
                <a:spcPct val="50000"/>
              </a:spcBef>
            </a:pPr>
            <a:r>
              <a:rPr smtClean="0" lang="en-US" dirty="0"/>
              <a:t>Traded with lands along eastern Mediterranean and Red Sea </a:t>
            </a:r>
          </a:p>
        </p:txBody>
      </p:sp>
      <p:sp>
        <p:nvSpPr>
          <p:cNvPr name="Text Box 75" id="75"/>
          <p:cNvSpPr txBox="1">
            <a:spLocks/>
          </p:cNvSpPr>
          <p:nvPr/>
        </p:nvSpPr>
        <p:spPr>
          <a:xfrm>
            <a:off y="5181600" x="6400800"/>
            <a:ext cy="641350" cx="2362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0" indent="0">
              <a:spcBef>
                <a:spcPct val="50000"/>
              </a:spcBef>
            </a:pPr>
            <a:r>
              <a:rPr smtClean="0" lang="en-US" dirty="0"/>
              <a:t>Nubians, then others invaded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4" id="14"/>
          <p:cNvSpPr>
            <a:spLocks/>
          </p:cNvSpPr>
          <p:nvPr>
            <p:ph type="title"/>
          </p:nvPr>
        </p:nvSpPr>
        <p:spPr>
          <a:xfrm>
            <a:off y="274637" x="457200"/>
            <a:ext cy="715962" cx="8229600"/>
          </a:xfrm>
          <a:prstGeom prst="rect">
            <a:avLst/>
          </a:prstGeom>
        </p:spPr>
        <p:txBody>
          <a:bodyPr tIns="45720" wrap="square" rIns="91440" numCol="1" lIns="91440" bIns="45720" anchor="ctr"/>
          <a:lstStyle/>
          <a:p>
            <a:pPr marL="0" indent="0"/>
            <a:r>
              <a:rPr smtClean="0" lang="en-US" dirty="0">
                <a:solidFill>
                  <a:srgbClr val="7030A0"/>
                </a:solidFill>
              </a:rPr>
              <a:t>Early Egyptian Life</a:t>
            </a:r>
          </a:p>
        </p:txBody>
      </p:sp>
      <p:sp>
        <p:nvSpPr>
          <p:cNvPr name="Text Box 15" id="15"/>
          <p:cNvSpPr>
            <a:spLocks/>
          </p:cNvSpPr>
          <p:nvPr>
            <p:ph type="body"/>
          </p:nvPr>
        </p:nvSpPr>
        <p:spPr>
          <a:xfrm>
            <a:off y="990600" x="2895600"/>
            <a:ext cy="5135562" cx="5791200"/>
          </a:xfrm>
          <a:prstGeom prst="rect">
            <a:avLst/>
          </a:prstGeom>
        </p:spPr>
        <p:txBody>
          <a:bodyPr tIns="45720" wrap="square" rIns="91440" numCol="1" lIns="91440" bIns="45720" anchor="t"/>
          <a:lstStyle/>
          <a:p>
            <a:pPr lvl="1" marL="742950" indent="-285750"/>
            <a:r>
              <a:rPr sz="2400" smtClean="0" lang="en-US" dirty="0" b="1"/>
              <a:t>1</a:t>
            </a:r>
            <a:r>
              <a:rPr sz="2400" smtClean="0" lang="en-US" dirty="0" baseline="30000" b="1"/>
              <a:t>st</a:t>
            </a:r>
            <a:r>
              <a:rPr sz="2400" smtClean="0" lang="en-US" dirty="0" b="1"/>
              <a:t> human life in the area</a:t>
            </a:r>
          </a:p>
          <a:p>
            <a:pPr lvl="2" marL="1143000" indent="-228600"/>
            <a:r>
              <a:rPr sz="2000" lang="en-US" smtClean="0" i="1" dirty="0" b="1"/>
              <a:t>Nomads</a:t>
            </a:r>
            <a:r>
              <a:rPr sz="2000" smtClean="0" lang="en-US" dirty="0" b="1"/>
              <a:t> roamed until they found the Nile river valley</a:t>
            </a:r>
          </a:p>
          <a:p>
            <a:pPr lvl="2" marL="1143000" indent="-228600"/>
            <a:endParaRPr sz="2000" smtClean="0" lang="en-US" dirty="0" b="1"/>
          </a:p>
          <a:p>
            <a:pPr lvl="1" marL="742950" indent="-285750"/>
            <a:r>
              <a:rPr sz="2400" smtClean="0" lang="en-US" dirty="0" b="1"/>
              <a:t>Start of farming in the Nile region</a:t>
            </a:r>
          </a:p>
          <a:p>
            <a:pPr lvl="2" marL="1143000" indent="-228600"/>
            <a:r>
              <a:rPr sz="2000" smtClean="0" lang="en-US" dirty="0" b="1"/>
              <a:t>Barley, wheat and vegetables grown</a:t>
            </a:r>
          </a:p>
          <a:p>
            <a:pPr lvl="1" marL="742950" indent="-285750"/>
            <a:endParaRPr sz="2400" smtClean="0" lang="en-US" dirty="0" b="1"/>
          </a:p>
          <a:p>
            <a:pPr lvl="1" marL="742950" indent="-285750"/>
            <a:endParaRPr sz="2400" smtClean="0" lang="en-US" dirty="0" b="1"/>
          </a:p>
          <a:p>
            <a:pPr lvl="1" marL="742950" indent="-285750"/>
            <a:r>
              <a:rPr sz="2400" smtClean="0" lang="en-US" dirty="0" b="1"/>
              <a:t>Many small villages established along the Nile</a:t>
            </a:r>
          </a:p>
        </p:txBody>
      </p:sp>
      <p:pic>
        <p:nvPicPr>
          <p:cNvPr name="Picture 16" id="16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y="3276600" x="6934200"/>
            <a:ext cy="914400" cx="1216025"/>
          </a:xfrm>
          <a:prstGeom prst="rect">
            <a:avLst/>
          </a:prstGeom>
          <a:noFill/>
          <a:ln>
            <a:noFill/>
          </a:ln>
        </p:spPr>
      </p:pic>
      <p:pic>
        <p:nvPicPr>
          <p:cNvPr name="Picture 18" id="18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5181600" x="0"/>
            <a:ext cy="16764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20" id="20"/>
          <p:cNvSpPr txBox="1">
            <a:spLocks/>
          </p:cNvSpPr>
          <p:nvPr/>
        </p:nvSpPr>
        <p:spPr>
          <a:xfrm>
            <a:off y="914400" x="838200"/>
            <a:ext cy="5078412" cx="33528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0" indent="0">
              <a:lnSpc>
                <a:spcPct val="150000"/>
              </a:lnSpc>
            </a:pPr>
            <a:r>
              <a:rPr sz="2800" smtClean="0" lang="en-US" dirty="0" b="1">
                <a:solidFill>
                  <a:srgbClr val="7030A0"/>
                </a:solidFill>
              </a:rPr>
              <a:t>~8,000 BC</a:t>
            </a:r>
          </a:p>
          <a:p>
            <a:pPr marL="0" indent="0">
              <a:lnSpc>
                <a:spcPct val="150000"/>
              </a:lnSpc>
            </a:pPr>
            <a:endParaRPr sz="2800" smtClean="0" lang="en-US" dirty="0" b="1">
              <a:solidFill>
                <a:srgbClr val="7030A0"/>
              </a:solidFill>
            </a:endParaRPr>
          </a:p>
          <a:p>
            <a:pPr marL="0" indent="0">
              <a:lnSpc>
                <a:spcPct val="150000"/>
              </a:lnSpc>
            </a:pPr>
            <a:r>
              <a:rPr sz="2800" smtClean="0" lang="en-US" dirty="0" b="1">
                <a:solidFill>
                  <a:srgbClr val="7030A0"/>
                </a:solidFill>
              </a:rPr>
              <a:t>~7,000 BC</a:t>
            </a:r>
          </a:p>
          <a:p>
            <a:pPr marL="0" indent="0">
              <a:lnSpc>
                <a:spcPct val="150000"/>
              </a:lnSpc>
            </a:pPr>
            <a:endParaRPr sz="2800" smtClean="0" lang="en-US" dirty="0" b="1">
              <a:solidFill>
                <a:srgbClr val="7030A0"/>
              </a:solidFill>
            </a:endParaRPr>
          </a:p>
          <a:p>
            <a:pPr marL="0" indent="0">
              <a:lnSpc>
                <a:spcPct val="150000"/>
              </a:lnSpc>
            </a:pPr>
            <a:endParaRPr sz="2800" smtClean="0" lang="en-US" dirty="0" b="1">
              <a:solidFill>
                <a:srgbClr val="7030A0"/>
              </a:solidFill>
            </a:endParaRPr>
          </a:p>
          <a:p>
            <a:pPr marL="0" indent="0">
              <a:lnSpc>
                <a:spcPct val="150000"/>
              </a:lnSpc>
            </a:pPr>
            <a:r>
              <a:rPr sz="2800" smtClean="0" lang="en-US" dirty="0" b="1">
                <a:solidFill>
                  <a:srgbClr val="7030A0"/>
                </a:solidFill>
              </a:rPr>
              <a:t>~3,000 BC</a:t>
            </a:r>
          </a:p>
          <a:p>
            <a:pPr marL="0" indent="0"/>
            <a:endParaRPr smtClean="0" lang="en-US" dirty="0"/>
          </a:p>
          <a:p>
            <a:pPr marL="0" indent="0"/>
            <a:endParaRPr smtClean="0" lang="en-US" dirty="0"/>
          </a:p>
          <a:p>
            <a:pPr marL="0" indent="0"/>
            <a:endParaRPr smtClean="0" lang="en-US" dirty="0"/>
          </a:p>
          <a:p>
            <a:pPr marL="0" indent="0"/>
            <a:endParaRPr smtClean="0"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21" id="21"/>
          <p:cNvSpPr>
            <a:spLocks/>
          </p:cNvSpPr>
          <p:nvPr>
            <p:ph type="body"/>
          </p:nvPr>
        </p:nvSpPr>
        <p:spPr>
          <a:xfrm>
            <a:off y="457200" x="4191000"/>
            <a:ext cy="6096000" cx="4648200"/>
          </a:xfrm>
          <a:prstGeom prst="rect">
            <a:avLst/>
          </a:prstGeom>
        </p:spPr>
        <p:txBody>
          <a:bodyPr tIns="45720" wrap="square" rIns="91440" numCol="1" lIns="91440" bIns="45720" anchor="t"/>
          <a:lstStyle/>
          <a:p>
            <a:pPr marL="342900" indent="-342900"/>
            <a:r>
              <a:rPr smtClean="0" lang="en-US" dirty="0" b="1"/>
              <a:t>Originally two kingdoms developed along the Nile</a:t>
            </a:r>
          </a:p>
          <a:p>
            <a:pPr marL="342900" indent="-342900"/>
            <a:endParaRPr smtClean="0" lang="en-US" dirty="0" b="1"/>
          </a:p>
          <a:p>
            <a:pPr lvl="1" marL="742950" indent="-285750"/>
            <a:r>
              <a:rPr smtClean="0" lang="en-US" dirty="0" b="1"/>
              <a:t>Good farmland</a:t>
            </a:r>
          </a:p>
          <a:p>
            <a:pPr lvl="1" marL="742950" indent="-285750"/>
            <a:r>
              <a:rPr smtClean="0" lang="en-US" dirty="0" b="1"/>
              <a:t>Access to copper</a:t>
            </a:r>
          </a:p>
          <a:p>
            <a:pPr lvl="1" marL="742950" indent="-285750"/>
            <a:endParaRPr smtClean="0" lang="en-US" dirty="0" b="1"/>
          </a:p>
          <a:p>
            <a:pPr lvl="1" marL="742950" indent="-285750"/>
            <a:r>
              <a:rPr smtClean="0" lang="en-US" dirty="0" b="1"/>
              <a:t>Ruler named Menes combined the whole region through war</a:t>
            </a:r>
          </a:p>
          <a:p>
            <a:pPr lvl="1" marL="742950" indent="-285750"/>
            <a:endParaRPr smtClean="0" lang="en-US" dirty="0" b="1"/>
          </a:p>
        </p:txBody>
      </p:sp>
      <p:pic>
        <p:nvPicPr>
          <p:cNvPr name="Picture 22" id="22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y="4876800" x="1143000"/>
            <a:ext cy="1744662" cx="2760662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24" id="24"/>
          <p:cNvSpPr>
            <a:spLocks/>
          </p:cNvSpPr>
          <p:nvPr>
            <p:ph type="title"/>
          </p:nvPr>
        </p:nvSpPr>
        <p:spPr>
          <a:xfrm>
            <a:off y="274637" x="0"/>
            <a:ext cy="1143000" cx="3886200"/>
          </a:xfrm>
          <a:prstGeom prst="rect">
            <a:avLst/>
          </a:prstGeom>
        </p:spPr>
        <p:txBody>
          <a:bodyPr tIns="45720" wrap="square" rIns="91440" numCol="1" lIns="91440" bIns="45720" anchor="ctr"/>
          <a:lstStyle/>
          <a:p>
            <a:pPr marL="0" indent="0"/>
            <a:r>
              <a:rPr sz="3600" smtClean="0" lang="en-US" dirty="0" b="1">
                <a:solidFill>
                  <a:srgbClr val="7030A0"/>
                </a:solidFill>
              </a:rPr>
              <a:t>Geography</a:t>
            </a:r>
          </a:p>
        </p:txBody>
      </p:sp>
      <p:sp>
        <p:nvSpPr>
          <p:cNvPr name="Text Box 25" id="25"/>
          <p:cNvSpPr txBox="1">
            <a:spLocks/>
          </p:cNvSpPr>
          <p:nvPr/>
        </p:nvSpPr>
        <p:spPr>
          <a:xfrm>
            <a:off y="1066800" x="381000"/>
            <a:ext cy="5354637" cx="38100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0" indent="0"/>
            <a:endParaRPr u="sng" lang="en-US" smtClean="0" i="1" dirty="0" b="1"/>
          </a:p>
          <a:p>
            <a:pPr marL="0" indent="0"/>
            <a:endParaRPr u="sng" lang="en-US" smtClean="0" i="1" dirty="0" b="1"/>
          </a:p>
          <a:p>
            <a:pPr marL="0" indent="0"/>
            <a:endParaRPr u="sng" lang="en-US" smtClean="0" i="1" dirty="0" b="1"/>
          </a:p>
          <a:p>
            <a:pPr marL="0" indent="0"/>
            <a:endParaRPr u="sng" lang="en-US" smtClean="0" i="1" dirty="0" b="1"/>
          </a:p>
          <a:p>
            <a:pPr marL="0" indent="0"/>
            <a:endParaRPr u="sng" lang="en-US" smtClean="0" i="1" dirty="0" b="1"/>
          </a:p>
          <a:p>
            <a:pPr marL="0" indent="0"/>
            <a:r>
              <a:rPr sz="3600" smtClean="0" lang="en-US" dirty="0" b="1">
                <a:solidFill>
                  <a:srgbClr val="7030A0"/>
                </a:solidFill>
              </a:rPr>
              <a:t>Lower Egypt</a:t>
            </a:r>
          </a:p>
          <a:p>
            <a:pPr marL="0" indent="0"/>
            <a:endParaRPr u="sng" sz="3600" lang="en-US" smtClean="0" i="1" dirty="0" b="1"/>
          </a:p>
          <a:p>
            <a:pPr marL="0" indent="0"/>
            <a:endParaRPr u="sng" sz="3600" lang="en-US" smtClean="0" i="1" dirty="0" b="1"/>
          </a:p>
          <a:p>
            <a:pPr marL="0" indent="0"/>
            <a:r>
              <a:rPr sz="3600" smtClean="0" lang="en-US" dirty="0" b="1">
                <a:solidFill>
                  <a:srgbClr val="7030A0"/>
                </a:solidFill>
              </a:rPr>
              <a:t>Upper Egypt</a:t>
            </a:r>
          </a:p>
          <a:p>
            <a:pPr marL="0" indent="0"/>
            <a:endParaRPr u="sng" lang="en-US" smtClean="0" i="1" dirty="0" b="1"/>
          </a:p>
          <a:p>
            <a:pPr marL="0" indent="0"/>
            <a:endParaRPr u="sng" lang="en-US" smtClean="0" i="1" dirty="0" b="1"/>
          </a:p>
          <a:p>
            <a:pPr marL="0" indent="0"/>
            <a:endParaRPr u="sng" lang="en-US" smtClean="0" i="1" dirty="0" b="1"/>
          </a:p>
          <a:p>
            <a:pPr marL="0" indent="0"/>
            <a:endParaRPr u="sng" lang="en-US" smtClean="0" i="1" dirty="0" b="1"/>
          </a:p>
          <a:p>
            <a:pPr marL="0" indent="0"/>
            <a:endParaRPr u="sng" lang="en-US" smtClean="0" i="1" dirty="0" b="1"/>
          </a:p>
          <a:p>
            <a:pPr marL="0" indent="0"/>
            <a:endParaRPr u="sng" lang="en-US" smtClean="0" i="1" dirty="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26" id="26"/>
          <p:cNvSpPr>
            <a:spLocks/>
          </p:cNvSpPr>
          <p:nvPr>
            <p:ph type="obj" sz="half"/>
          </p:nvPr>
        </p:nvSpPr>
        <p:spPr>
          <a:xfrm>
            <a:off y="457200" x="457200"/>
            <a:ext cy="5668962" cx="4038600"/>
          </a:xfrm>
          <a:prstGeom prst="rect">
            <a:avLst/>
          </a:prstGeom>
        </p:spPr>
        <p:txBody>
          <a:bodyPr tIns="45720" wrap="square" rIns="91440" numCol="1" lIns="91440" bIns="45720" anchor="t"/>
          <a:lstStyle>
            <a:lvl1pPr>
              <a:defRPr sz="2800" smtClean="0" lang="en-US" dirty="0"/>
            </a:lvl1pPr>
            <a:lvl2pPr>
              <a:defRPr sz="2400" smtClean="0" lang="en-US" dirty="0"/>
            </a:lvl2pPr>
            <a:lvl3pPr>
              <a:defRPr sz="2000" smtClean="0" lang="en-US" dirty="0"/>
            </a:lvl3pPr>
            <a:lvl4pPr>
              <a:defRPr sz="1800" smtClean="0" lang="en-US" dirty="0"/>
            </a:lvl4pPr>
            <a:lvl5pPr>
              <a:defRPr sz="1800" smtClean="0" lang="en-US" dirty="0"/>
            </a:lvl5pPr>
          </a:lstStyle>
          <a:p>
            <a:pPr/>
            <a:r>
              <a:rPr sz="3600" smtClean="0" lang="en-US" dirty="0" b="1">
                <a:solidFill>
                  <a:srgbClr val="7030A0"/>
                </a:solidFill>
              </a:rPr>
              <a:t>Nile River</a:t>
            </a:r>
          </a:p>
          <a:p>
            <a:pPr/>
            <a:endParaRPr sz="3600" smtClean="0" lang="en-US" dirty="0" b="1">
              <a:solidFill>
                <a:srgbClr val="7030A0"/>
              </a:solidFill>
            </a:endParaRPr>
          </a:p>
          <a:p>
            <a:pPr/>
            <a:endParaRPr sz="3600" smtClean="0" lang="en-US" dirty="0" b="1">
              <a:solidFill>
                <a:srgbClr val="7030A0"/>
              </a:solidFill>
            </a:endParaRPr>
          </a:p>
          <a:p>
            <a:pPr/>
            <a:endParaRPr sz="3600" smtClean="0" lang="en-US" dirty="0" b="1">
              <a:solidFill>
                <a:srgbClr val="7030A0"/>
              </a:solidFill>
            </a:endParaRPr>
          </a:p>
          <a:p>
            <a:pPr/>
            <a:endParaRPr sz="3600" smtClean="0" lang="en-US" dirty="0" b="1">
              <a:solidFill>
                <a:srgbClr val="7030A0"/>
              </a:solidFill>
            </a:endParaRPr>
          </a:p>
          <a:p>
            <a:pPr/>
            <a:r>
              <a:rPr sz="3600" smtClean="0" lang="en-US" dirty="0" b="1">
                <a:solidFill>
                  <a:srgbClr val="7030A0"/>
                </a:solidFill>
              </a:rPr>
              <a:t>Floods</a:t>
            </a:r>
          </a:p>
        </p:txBody>
      </p:sp>
      <p:sp>
        <p:nvSpPr>
          <p:cNvPr name="Text Box 27" id="27"/>
          <p:cNvSpPr>
            <a:spLocks/>
          </p:cNvSpPr>
          <p:nvPr>
            <p:ph type="obj" sz="half"/>
          </p:nvPr>
        </p:nvSpPr>
        <p:spPr>
          <a:xfrm>
            <a:off y="381000" x="3048000"/>
            <a:ext cy="5745162" cx="5638800"/>
          </a:xfrm>
          <a:prstGeom prst="rect">
            <a:avLst/>
          </a:prstGeom>
        </p:spPr>
        <p:txBody>
          <a:bodyPr tIns="45720" wrap="square" rIns="91440" numCol="1" lIns="91440" bIns="45720" anchor="t"/>
          <a:lstStyle>
            <a:lvl1pPr>
              <a:defRPr sz="2800" smtClean="0" lang="en-US" dirty="0"/>
            </a:lvl1pPr>
            <a:lvl2pPr>
              <a:defRPr sz="2400" smtClean="0" lang="en-US" dirty="0"/>
            </a:lvl2pPr>
            <a:lvl3pPr>
              <a:defRPr sz="2000" smtClean="0" lang="en-US" dirty="0"/>
            </a:lvl3pPr>
            <a:lvl4pPr>
              <a:defRPr sz="1800" smtClean="0" lang="en-US" dirty="0"/>
            </a:lvl4pPr>
            <a:lvl5pPr>
              <a:defRPr sz="1800" smtClean="0" lang="en-US" dirty="0"/>
            </a:lvl5pPr>
          </a:lstStyle>
          <a:p>
            <a:pPr lvl="1"/>
            <a:r>
              <a:rPr smtClean="0" lang="en-US" dirty="0" b="1"/>
              <a:t>Flows </a:t>
            </a:r>
            <a:r>
              <a:rPr u="sng" lang="en-US" smtClean="0" i="1" dirty="0" b="1"/>
              <a:t>north</a:t>
            </a:r>
          </a:p>
          <a:p>
            <a:pPr lvl="1"/>
            <a:r>
              <a:rPr smtClean="0" lang="en-US" dirty="0" b="1"/>
              <a:t>Ends in the Mediterranean Sea</a:t>
            </a:r>
          </a:p>
          <a:p>
            <a:pPr lvl="1"/>
            <a:r>
              <a:rPr smtClean="0" lang="en-US" dirty="0" b="1"/>
              <a:t>Longest river in the world at 4,160 miles</a:t>
            </a:r>
          </a:p>
          <a:p>
            <a:pPr lvl="1"/>
            <a:r>
              <a:rPr smtClean="0" lang="en-US" dirty="0" b="1"/>
              <a:t>6 Cataracts in southern part of Nile</a:t>
            </a:r>
          </a:p>
          <a:p>
            <a:pPr lvl="1"/>
            <a:endParaRPr smtClean="0" lang="en-US" dirty="0" b="1"/>
          </a:p>
          <a:p>
            <a:pPr lvl="1"/>
            <a:endParaRPr smtClean="0" lang="en-US" dirty="0" b="1"/>
          </a:p>
          <a:p>
            <a:pPr lvl="1"/>
            <a:r>
              <a:rPr smtClean="0" lang="en-US" dirty="0" b="1"/>
              <a:t>Flooded annually in July</a:t>
            </a:r>
          </a:p>
          <a:p>
            <a:pPr lvl="1"/>
            <a:r>
              <a:rPr smtClean="0" lang="en-US" dirty="0" b="1"/>
              <a:t>Floods predictable</a:t>
            </a:r>
          </a:p>
          <a:p>
            <a:pPr lvl="1"/>
            <a:r>
              <a:rPr smtClean="0" lang="en-US" dirty="0" b="1"/>
              <a:t>Deposited silt, replenishing the soil with nutrients</a:t>
            </a:r>
          </a:p>
          <a:p>
            <a:pPr lvl="1"/>
            <a:endParaRPr smtClean="0" lang="en-US" dirty="0" b="1">
              <a:solidFill>
                <a:srgbClr val="333300"/>
              </a:solidFill>
            </a:endParaRPr>
          </a:p>
          <a:p>
            <a:pPr lvl="1"/>
            <a:endParaRPr smtClean="0" lang="en-US" dirty="0" b="1">
              <a:solidFill>
                <a:srgbClr val="33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28" id="28"/>
          <p:cNvSpPr>
            <a:spLocks/>
          </p:cNvSpPr>
          <p:nvPr>
            <p:ph type="title"/>
          </p:nvPr>
        </p:nvSpPr>
        <p:spPr>
          <a:xfrm>
            <a:off y="274637" x="152400"/>
            <a:ext cy="1325562" cx="3733800"/>
          </a:xfrm>
          <a:prstGeom prst="rect">
            <a:avLst/>
          </a:prstGeom>
        </p:spPr>
        <p:txBody>
          <a:bodyPr tIns="45720" wrap="square" rIns="91440" numCol="1" lIns="91440" bIns="45720" anchor="ctr"/>
          <a:lstStyle/>
          <a:p>
            <a:pPr marL="0" indent="0"/>
            <a:r>
              <a:rPr smtClean="0" lang="en-US" dirty="0" b="1">
                <a:solidFill>
                  <a:srgbClr val="7030A0"/>
                </a:solidFill>
              </a:rPr>
              <a:t>Benefits of the Nile</a:t>
            </a:r>
          </a:p>
        </p:txBody>
      </p:sp>
      <p:sp>
        <p:nvSpPr>
          <p:cNvPr name="Text Box 29" id="29"/>
          <p:cNvSpPr>
            <a:spLocks/>
          </p:cNvSpPr>
          <p:nvPr>
            <p:ph type="body"/>
          </p:nvPr>
        </p:nvSpPr>
        <p:spPr>
          <a:xfrm>
            <a:off y="304800" x="3886200"/>
            <a:ext cy="5440362" cx="5029200"/>
          </a:xfrm>
          <a:prstGeom prst="rect">
            <a:avLst/>
          </a:prstGeom>
        </p:spPr>
        <p:txBody>
          <a:bodyPr tIns="45720" wrap="square" rIns="91440" numCol="1" lIns="91440" bIns="45720" anchor="t"/>
          <a:lstStyle/>
          <a:p>
            <a:pPr marL="342900" indent="-342900"/>
            <a:r>
              <a:rPr smtClean="0" lang="en-US" dirty="0" b="1"/>
              <a:t>The river served as a highway</a:t>
            </a:r>
          </a:p>
          <a:p>
            <a:pPr marL="342900" indent="-342900"/>
            <a:endParaRPr smtClean="0" lang="en-US" dirty="0" b="1"/>
          </a:p>
          <a:p>
            <a:pPr marL="342900" indent="-342900"/>
            <a:r>
              <a:rPr smtClean="0" lang="en-US" dirty="0" b="1"/>
              <a:t>United villages along the river</a:t>
            </a:r>
          </a:p>
          <a:p>
            <a:pPr marL="342900" indent="-342900"/>
            <a:endParaRPr smtClean="0" lang="en-US" dirty="0" b="1"/>
          </a:p>
          <a:p>
            <a:pPr marL="342900" indent="-342900"/>
            <a:r>
              <a:rPr smtClean="0" lang="en-US" dirty="0" b="1"/>
              <a:t>Papyrus grew along river to make paper</a:t>
            </a:r>
          </a:p>
        </p:txBody>
      </p:sp>
      <p:pic>
        <p:nvPicPr>
          <p:cNvPr name="Picture 30" id="30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y="5029200" x="228600"/>
            <a:ext cy="1517650" cx="5257800"/>
          </a:xfrm>
          <a:prstGeom prst="rect">
            <a:avLst/>
          </a:prstGeom>
          <a:noFill/>
          <a:ln>
            <a:noFill/>
          </a:ln>
        </p:spPr>
      </p:pic>
      <p:pic>
        <p:nvPicPr>
          <p:cNvPr name="Picture 32" id="32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2020887" x="533400"/>
            <a:ext cy="2474912" cx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34" id="34"/>
          <p:cNvSpPr>
            <a:spLocks/>
          </p:cNvSpPr>
          <p:nvPr>
            <p:ph type="title"/>
          </p:nvPr>
        </p:nvSpPr>
        <p:spPr>
          <a:xfrm>
            <a:off y="274637" x="228600"/>
            <a:ext cy="1143000" cx="2895600"/>
          </a:xfrm>
          <a:prstGeom prst="rect">
            <a:avLst/>
          </a:prstGeom>
        </p:spPr>
        <p:txBody>
          <a:bodyPr tIns="45720" wrap="square" rIns="91440" numCol="1" lIns="91440" bIns="45720" anchor="ctr"/>
          <a:lstStyle/>
          <a:p>
            <a:pPr marL="0" indent="0"/>
            <a:r>
              <a:rPr sz="3600" smtClean="0" lang="en-US" dirty="0" b="1">
                <a:solidFill>
                  <a:srgbClr val="7030A0"/>
                </a:solidFill>
              </a:rPr>
              <a:t>Dynasties</a:t>
            </a:r>
            <a:br>
              <a:rPr sz="3600" smtClean="0" lang="en-US" dirty="0" b="1">
                <a:solidFill>
                  <a:srgbClr val="7030A0"/>
                </a:solidFill>
              </a:rPr>
            </a:br>
            <a:r>
              <a:rPr sz="2400" smtClean="0" lang="en-US" dirty="0" b="1">
                <a:solidFill>
                  <a:srgbClr val="7030A0"/>
                </a:solidFill>
              </a:rPr>
              <a:t> (ruling families)</a:t>
            </a:r>
          </a:p>
        </p:txBody>
      </p:sp>
      <p:sp>
        <p:nvSpPr>
          <p:cNvPr name="Text Box 35" id="35"/>
          <p:cNvSpPr>
            <a:spLocks/>
          </p:cNvSpPr>
          <p:nvPr>
            <p:ph type="body"/>
          </p:nvPr>
        </p:nvSpPr>
        <p:spPr>
          <a:xfrm>
            <a:off y="304800" x="3048000"/>
            <a:ext cy="5821362" cx="5638800"/>
          </a:xfrm>
          <a:prstGeom prst="rect">
            <a:avLst/>
          </a:prstGeom>
        </p:spPr>
        <p:txBody>
          <a:bodyPr tIns="45720" wrap="square" rIns="91440" numCol="1" lIns="91440" bIns="45720" anchor="t"/>
          <a:lstStyle/>
          <a:p>
            <a:pPr marL="342900" indent="-342900"/>
            <a:r>
              <a:rPr sz="2800" smtClean="0" lang="en-US" dirty="0" b="1"/>
              <a:t>Approximately 30 </a:t>
            </a:r>
            <a:r>
              <a:rPr sz="2800" lang="en-US" smtClean="0" i="1" dirty="0" b="1"/>
              <a:t>dynasties</a:t>
            </a:r>
          </a:p>
          <a:p>
            <a:pPr marL="342900" indent="-342900"/>
            <a:endParaRPr sz="2800" smtClean="0" lang="en-US" dirty="0" b="1"/>
          </a:p>
          <a:p>
            <a:pPr marL="342900" indent="-342900"/>
            <a:r>
              <a:rPr sz="2800" smtClean="0" lang="en-US" dirty="0" b="1"/>
              <a:t>Dynasties ruled Egypt for a total of 2700 years</a:t>
            </a:r>
          </a:p>
          <a:p>
            <a:pPr marL="342900" indent="-342900"/>
            <a:endParaRPr sz="2800" smtClean="0" lang="en-US" dirty="0" b="1"/>
          </a:p>
          <a:p>
            <a:pPr marL="342900" indent="-342900"/>
            <a:endParaRPr sz="2800" smtClean="0" lang="en-US" dirty="0" b="1"/>
          </a:p>
          <a:p>
            <a:pPr marL="342900" indent="-342900"/>
            <a:r>
              <a:rPr sz="2800" smtClean="0" lang="en-US" dirty="0" b="1"/>
              <a:t>Ancient Egyptian history</a:t>
            </a:r>
          </a:p>
          <a:p>
            <a:pPr lvl="1" marL="742950" indent="-285750"/>
            <a:r>
              <a:rPr sz="2000" smtClean="0" lang="en-US" dirty="0" b="1"/>
              <a:t>Old Kingdom</a:t>
            </a:r>
          </a:p>
          <a:p>
            <a:pPr lvl="1" marL="742950" indent="-285750"/>
            <a:r>
              <a:rPr sz="2000" smtClean="0" lang="en-US" dirty="0" b="1"/>
              <a:t>Middle Kingdom</a:t>
            </a:r>
          </a:p>
          <a:p>
            <a:pPr lvl="1" marL="742950" indent="-285750"/>
            <a:r>
              <a:rPr sz="2000" smtClean="0" lang="en-US" dirty="0" b="1"/>
              <a:t>New Kingdom</a:t>
            </a:r>
          </a:p>
        </p:txBody>
      </p:sp>
      <p:pic>
        <p:nvPicPr>
          <p:cNvPr name="Picture 36" id="36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y="5105400" x="533400"/>
            <a:ext cy="1543050" cx="8153400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38" id="38"/>
          <p:cNvSpPr txBox="1">
            <a:spLocks/>
          </p:cNvSpPr>
          <p:nvPr/>
        </p:nvSpPr>
        <p:spPr>
          <a:xfrm>
            <a:off y="3124200" x="381000"/>
            <a:ext cy="1200150" cx="26670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marL="0" indent="0"/>
            <a:r>
              <a:rPr sz="3600" smtClean="0" lang="en-US" dirty="0" b="1">
                <a:solidFill>
                  <a:srgbClr val="7030A0"/>
                </a:solidFill>
              </a:rPr>
              <a:t>Three Kingdoms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39" id="39"/>
          <p:cNvSpPr>
            <a:spLocks/>
          </p:cNvSpPr>
          <p:nvPr>
            <p:ph type="title"/>
          </p:nvPr>
        </p:nvSpPr>
        <p:spPr>
          <a:xfrm>
            <a:off y="533400" x="457200"/>
            <a:ext cy="884237" cx="2590800"/>
          </a:xfrm>
          <a:prstGeom prst="rect">
            <a:avLst/>
          </a:prstGeom>
        </p:spPr>
        <p:txBody>
          <a:bodyPr tIns="45720" wrap="square" rIns="91440" numCol="1" lIns="91440" bIns="45720" anchor="ctr"/>
          <a:lstStyle/>
          <a:p>
            <a:pPr marL="0" indent="0"/>
            <a:r>
              <a:rPr smtClean="0" lang="en-US" dirty="0" b="1">
                <a:solidFill>
                  <a:srgbClr val="7030A0"/>
                </a:solidFill>
              </a:rPr>
              <a:t>Religion</a:t>
            </a:r>
          </a:p>
        </p:txBody>
      </p:sp>
      <p:sp>
        <p:nvSpPr>
          <p:cNvPr name="Text Box 40" id="40"/>
          <p:cNvSpPr>
            <a:spLocks/>
          </p:cNvSpPr>
          <p:nvPr>
            <p:ph type="body"/>
          </p:nvPr>
        </p:nvSpPr>
        <p:spPr>
          <a:xfrm>
            <a:off y="685800" x="3124200"/>
            <a:ext cy="5059362" cx="5029200"/>
          </a:xfrm>
          <a:prstGeom prst="rect">
            <a:avLst/>
          </a:prstGeom>
        </p:spPr>
        <p:txBody>
          <a:bodyPr tIns="45720" wrap="square" rIns="91440" numCol="1" lIns="91440" bIns="45720" anchor="t"/>
          <a:lstStyle/>
          <a:p>
            <a:pPr marL="342900" indent="-342900"/>
            <a:r>
              <a:rPr sz="2400" smtClean="0" lang="en-US" dirty="0" b="1"/>
              <a:t>Believe in Life After Death</a:t>
            </a:r>
          </a:p>
          <a:p>
            <a:pPr marL="342900" indent="-342900"/>
            <a:endParaRPr sz="2400" smtClean="0" lang="en-US" dirty="0" b="1"/>
          </a:p>
          <a:p>
            <a:pPr marL="342900" indent="-342900"/>
            <a:r>
              <a:rPr sz="2400" lang="en-US" smtClean="0" i="1" dirty="0" b="1"/>
              <a:t>Polytheistic</a:t>
            </a:r>
          </a:p>
          <a:p>
            <a:pPr marL="342900" indent="-342900"/>
            <a:endParaRPr sz="2400" lang="en-US" smtClean="0" i="1" dirty="0" b="1"/>
          </a:p>
          <a:p>
            <a:pPr marL="342900" indent="-342900"/>
            <a:r>
              <a:rPr sz="2400" smtClean="0" lang="en-US" dirty="0" b="1"/>
              <a:t>Weighed the heart against a feather to measure the individuals life.</a:t>
            </a:r>
          </a:p>
          <a:p>
            <a:pPr marL="342900" indent="-342900"/>
            <a:endParaRPr sz="2400" smtClean="0" lang="en-US" dirty="0" b="1"/>
          </a:p>
          <a:p>
            <a:pPr marL="342900" indent="-342900"/>
            <a:r>
              <a:rPr sz="2400" smtClean="0" lang="en-US" dirty="0" b="1"/>
              <a:t>Preserved the bodies of the dead through </a:t>
            </a:r>
            <a:r>
              <a:rPr sz="2400" lang="en-US" smtClean="0" i="1" dirty="0" b="1"/>
              <a:t>mummification</a:t>
            </a:r>
          </a:p>
          <a:p>
            <a:pPr marL="342900" indent="-342900"/>
            <a:endParaRPr sz="2400" lang="en-US" smtClean="0" i="1" dirty="0" b="1"/>
          </a:p>
        </p:txBody>
      </p:sp>
      <p:pic>
        <p:nvPicPr>
          <p:cNvPr name="Picture 41" id="41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y="0" x="7467600"/>
            <a:ext cy="3657600" cx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name="Picture 43" id="43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2514600" x="609600"/>
            <a:ext cy="1627187" cx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name="Picture 45" id="45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y="4953000" x="228600"/>
            <a:ext cy="1905000" cx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47" id="47"/>
          <p:cNvSpPr>
            <a:spLocks/>
          </p:cNvSpPr>
          <p:nvPr>
            <p:ph type="title"/>
          </p:nvPr>
        </p:nvSpPr>
        <p:spPr>
          <a:xfrm>
            <a:off y="304800" x="381000"/>
            <a:ext cy="1143000" cx="3733800"/>
          </a:xfrm>
          <a:prstGeom prst="rect">
            <a:avLst/>
          </a:prstGeom>
        </p:spPr>
        <p:txBody>
          <a:bodyPr tIns="45720" wrap="square" rIns="91440" numCol="1" lIns="91440" bIns="45720" anchor="ctr"/>
          <a:lstStyle/>
          <a:p>
            <a:pPr marL="0" indent="0"/>
            <a:r>
              <a:rPr smtClean="0" lang="en-US" dirty="0" b="1">
                <a:solidFill>
                  <a:srgbClr val="7030A0"/>
                </a:solidFill>
              </a:rPr>
              <a:t>System of Writing	</a:t>
            </a:r>
          </a:p>
        </p:txBody>
      </p:sp>
      <p:sp>
        <p:nvSpPr>
          <p:cNvPr name="Text Box 48" id="48"/>
          <p:cNvSpPr>
            <a:spLocks/>
          </p:cNvSpPr>
          <p:nvPr>
            <p:ph type="body"/>
          </p:nvPr>
        </p:nvSpPr>
        <p:spPr>
          <a:xfrm>
            <a:off y="381000" x="4038600"/>
            <a:ext cy="5867400" cx="4724400"/>
          </a:xfrm>
          <a:prstGeom prst="rect">
            <a:avLst/>
          </a:prstGeom>
        </p:spPr>
        <p:txBody>
          <a:bodyPr tIns="45720" wrap="square" rIns="91440" numCol="1" lIns="91440" bIns="45720" anchor="t"/>
          <a:lstStyle/>
          <a:p>
            <a:pPr marL="342900" indent="-342900"/>
            <a:r>
              <a:rPr smtClean="0" lang="en-US" dirty="0" b="1"/>
              <a:t>Symbols evolved into </a:t>
            </a:r>
            <a:r>
              <a:rPr lang="en-US" smtClean="0" i="1" dirty="0" b="1"/>
              <a:t>hieroglyphics</a:t>
            </a:r>
          </a:p>
          <a:p>
            <a:pPr marL="342900" indent="-342900"/>
            <a:endParaRPr lang="en-US" smtClean="0" i="1" dirty="0" b="1"/>
          </a:p>
          <a:p>
            <a:pPr marL="342900" indent="-342900"/>
            <a:r>
              <a:rPr smtClean="0" lang="en-US" dirty="0" b="1"/>
              <a:t>Writings carved in wood or stone</a:t>
            </a:r>
          </a:p>
          <a:p>
            <a:pPr marL="342900" indent="-342900"/>
            <a:endParaRPr smtClean="0" lang="en-US" dirty="0" b="1"/>
          </a:p>
          <a:p>
            <a:pPr marL="342900" indent="-342900"/>
            <a:r>
              <a:rPr smtClean="0" lang="en-US" dirty="0" b="1"/>
              <a:t>Later, painted with ink on papyrus</a:t>
            </a:r>
          </a:p>
        </p:txBody>
      </p:sp>
      <p:pic>
        <p:nvPicPr>
          <p:cNvPr name="Picture 49" id="49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y="4038600" x="533400"/>
            <a:ext cy="2590800" cx="3248025"/>
          </a:xfrm>
          <a:prstGeom prst="rect">
            <a:avLst/>
          </a:prstGeom>
          <a:noFill/>
          <a:ln>
            <a:noFill/>
          </a:ln>
        </p:spPr>
      </p:pic>
      <p:pic>
        <p:nvPicPr>
          <p:cNvPr name="Picture 51" id="51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1676400" x="457200"/>
            <a:ext cy="2228850" cx="29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53" id="53"/>
          <p:cNvSpPr>
            <a:spLocks/>
          </p:cNvSpPr>
          <p:nvPr>
            <p:ph type="title"/>
          </p:nvPr>
        </p:nvSpPr>
        <p:spPr>
          <a:xfrm>
            <a:off y="274637" x="457200"/>
            <a:ext cy="1143000" cx="3657600"/>
          </a:xfrm>
          <a:prstGeom prst="rect">
            <a:avLst/>
          </a:prstGeom>
        </p:spPr>
        <p:txBody>
          <a:bodyPr tIns="45720" wrap="square" rIns="91440" numCol="1" lIns="91440" bIns="45720" anchor="ctr"/>
          <a:lstStyle/>
          <a:p>
            <a:pPr marL="0" indent="0"/>
            <a:r>
              <a:rPr smtClean="0" lang="en-US" dirty="0" b="1">
                <a:solidFill>
                  <a:srgbClr val="7030A0"/>
                </a:solidFill>
              </a:rPr>
              <a:t>The Rosetta Stone</a:t>
            </a:r>
          </a:p>
        </p:txBody>
      </p:sp>
      <p:sp>
        <p:nvSpPr>
          <p:cNvPr name="Text Box 54" id="54"/>
          <p:cNvSpPr>
            <a:spLocks/>
          </p:cNvSpPr>
          <p:nvPr>
            <p:ph type="body"/>
          </p:nvPr>
        </p:nvSpPr>
        <p:spPr>
          <a:xfrm>
            <a:off y="304800" x="4114800"/>
            <a:ext cy="5791200" cx="4648200"/>
          </a:xfrm>
          <a:prstGeom prst="rect">
            <a:avLst/>
          </a:prstGeom>
        </p:spPr>
        <p:txBody>
          <a:bodyPr tIns="45720" wrap="square" rIns="91440" numCol="1" lIns="91440" bIns="45720" anchor="t"/>
          <a:lstStyle/>
          <a:p>
            <a:pPr marL="342900" indent="-342900"/>
            <a:r>
              <a:rPr smtClean="0" lang="en-US" dirty="0" b="1"/>
              <a:t>Slab of black rock carved in three languages</a:t>
            </a:r>
          </a:p>
          <a:p>
            <a:pPr lvl="1" marL="742950" indent="-285750"/>
            <a:r>
              <a:rPr smtClean="0" lang="en-US" dirty="0" b="1"/>
              <a:t>Hieroglyphics</a:t>
            </a:r>
          </a:p>
          <a:p>
            <a:pPr lvl="1" marL="742950" indent="-285750"/>
            <a:r>
              <a:rPr smtClean="0" lang="en-US" dirty="0" b="1"/>
              <a:t>Greek</a:t>
            </a:r>
          </a:p>
          <a:p>
            <a:pPr lvl="1" marL="742950" indent="-285750"/>
            <a:endParaRPr u="sng" lang="en-US" smtClean="0" i="1" dirty="0" b="1"/>
          </a:p>
          <a:p>
            <a:pPr marL="342900" indent="-342900"/>
            <a:r>
              <a:rPr smtClean="0" lang="en-US" dirty="0" b="1"/>
              <a:t>This stone allowed hieroglyphics to be translated</a:t>
            </a:r>
          </a:p>
        </p:txBody>
      </p:sp>
      <p:pic>
        <p:nvPicPr>
          <p:cNvPr name="Picture 55" id="55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y="4953000" x="3200400"/>
            <a:ext cy="1554162" cx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name="Picture 57" id="57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1676400" x="533400"/>
            <a:ext cy="3886200" cx="2657475"/>
          </a:xfrm>
          <a:prstGeom prst="rect">
            <a:avLst/>
          </a:prstGeom>
          <a:noFill/>
          <a:ln>
            <a:noFill/>
          </a:ln>
        </p:spPr>
      </p:pic>
      <p:pic>
        <p:nvPicPr>
          <p:cNvPr name="Picture 59" id="59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y="4648200" x="457200"/>
            <a:ext cy="2041525" cx="191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scaled="0" ang="16200000"/>
        </a:gradFill>
      </a:fillStyleLst>
      <a:lnStyleLst>
        <a:ln algn="ctr" w="9525" cmpd="sng" cap="flat">
          <a:solidFill>
            <a:schemeClr val="phClr">
              <a:shade val="95000"/>
              <a:satMod val="105000"/>
            </a:schemeClr>
          </a:solidFill>
          <a:prstDash val="solid"/>
        </a:ln>
        <a:ln algn="ctr" w="25400" cmpd="sng" cap="flat">
          <a:solidFill>
            <a:schemeClr val="phClr"/>
          </a:solidFill>
          <a:prstDash val="solid"/>
        </a:ln>
        <a:ln algn="ctr" w="38100" cmpd="sng" cap="flat">
          <a:solidFill>
            <a:schemeClr val="phClr"/>
          </a:solidFill>
          <a:prstDash val="solid"/>
        </a:ln>
      </a:lnStyleLst>
      <a:effectStyleLst>
        <a:effectStyle>
          <a:effectLst>
            <a:outerShdw dist="20000" dir="5400000" rotWithShape="0" blurRad="40000">
              <a:srgbClr val="000000">
                <a:alpha val="38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r="50000" l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r="50000" l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tx1="dk1" tx2="dk2" bg1="lt1" accent6="accent6" bg2="lt2" accent5="accent5" accent4="accent4" accent3="accent3" folHlink="folHlink" accent2="accent2" hlink="hlink" accent1="accent1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tx1="dk1" tx2="dk2" bg1="lt1" accent6="accent6" bg2="lt2" accent5="accent5" accent4="accent4" accent3="accent3" folHlink="folHlink" accent2="accent2" hlink="hlink" accent1="accent1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tx1="dk1" tx2="dk2" bg1="lt1" accent6="accent6" bg2="lt2" accent5="accent5" accent4="accent4" accent3="accent3" folHlink="folHlink" accent2="accent2" hlink="hlink" accent1="accent1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tx1="dk1" tx2="dk2" bg1="lt1" accent6="accent6" bg2="lt2" accent5="accent5" accent4="accent4" accent3="accent3" folHlink="folHlink" accent2="accent2" hlink="hlink" accent1="accent1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tx1="dk1" tx2="dk2" bg1="lt1" accent6="accent6" bg2="lt2" accent5="accent5" accent4="accent4" accent3="accent3" folHlink="folHlink" accent2="accent2" hlink="hlink" accent1="accent1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tx1="lt1" tx2="lt2" bg1="dk2" accent6="accent6" bg2="dk1" accent5="accent5" accent4="accent4" accent3="accent3" folHlink="folHlink" accent2="accent2" hlink="hlink" accent1="accent1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Words>324</Words>
  <Paragraphs>115</Paragraphs>
  <Slides>11</Slides>
  <Notes>0</Notes>
  <TotalTime>0</TotalTime>
  <HiddenSlides>0</HiddenSlides>
  <ScaleCrop>false</ScaleCrop>
  <HyperlinksChanged>false</HyperlinksChanged>
  <Application>Microsoft Office PowerPoint</Application>
  <PresentationFormat/>
</Properties>
</file>