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0" r:id="rId1"/>
    <p:sldMasterId id="2147483671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lvl1pPr marL="0" indent="0" algn="l" defTabSz="914400" rtl="0" fontAlgn="base">
      <a:lnSpc>
        <a:spcPct val="100000"/>
      </a:lnSpc>
      <a:spcBef>
        <a:spcPct val="0"/>
      </a:spcBef>
      <a:spcAft>
        <a:spcPct val="0"/>
      </a:spcAft>
      <a:buNone/>
      <a:defRPr lang="en-US" sz="2400" b="0" i="0" u="none" baseline="0" dirty="0" smtClean="0">
        <a:solidFill>
          <a:schemeClr val="tx1"/>
        </a:solidFill>
        <a:latin typeface="Times" pitchFamily="96" charset="0"/>
        <a:ea typeface="Osaka" pitchFamily="96" charset="-128"/>
      </a:defRPr>
    </a:lvl1pPr>
    <a:lvl2pPr marL="457200" indent="0">
      <a:lnSpc>
        <a:spcPct val="100000"/>
      </a:lnSpc>
      <a:spcBef>
        <a:spcPct val="0"/>
      </a:spcBef>
      <a:spcAft>
        <a:spcPct val="0"/>
      </a:spcAft>
      <a:buNone/>
      <a:defRPr lang="en-US" sz="2400" b="0" i="0" u="none" dirty="0" smtClean="0">
        <a:solidFill>
          <a:schemeClr val="tx1"/>
        </a:solidFill>
        <a:latin typeface="Times" pitchFamily="96" charset="0"/>
      </a:defRPr>
    </a:lvl2pPr>
    <a:lvl3pPr marL="914400" indent="0">
      <a:lnSpc>
        <a:spcPct val="100000"/>
      </a:lnSpc>
      <a:spcBef>
        <a:spcPct val="0"/>
      </a:spcBef>
      <a:spcAft>
        <a:spcPct val="0"/>
      </a:spcAft>
      <a:buNone/>
      <a:defRPr lang="en-US" sz="2400" b="0" i="0" u="none" dirty="0" smtClean="0">
        <a:solidFill>
          <a:schemeClr val="tx1"/>
        </a:solidFill>
        <a:latin typeface="Times" pitchFamily="96" charset="0"/>
      </a:defRPr>
    </a:lvl3pPr>
    <a:lvl4pPr marL="1371600" indent="0">
      <a:lnSpc>
        <a:spcPct val="100000"/>
      </a:lnSpc>
      <a:spcBef>
        <a:spcPct val="0"/>
      </a:spcBef>
      <a:spcAft>
        <a:spcPct val="0"/>
      </a:spcAft>
      <a:buNone/>
      <a:defRPr lang="en-US" sz="2400" b="0" i="0" u="none" dirty="0" smtClean="0">
        <a:solidFill>
          <a:schemeClr val="tx1"/>
        </a:solidFill>
        <a:latin typeface="Times" pitchFamily="96" charset="0"/>
      </a:defRPr>
    </a:lvl4pPr>
    <a:lvl5pPr marL="1828800" indent="0">
      <a:lnSpc>
        <a:spcPct val="100000"/>
      </a:lnSpc>
      <a:spcBef>
        <a:spcPct val="0"/>
      </a:spcBef>
      <a:spcAft>
        <a:spcPct val="0"/>
      </a:spcAft>
      <a:buNone/>
      <a:defRPr lang="en-US" sz="2400" b="0" i="0" u="none" dirty="0" smtClean="0">
        <a:solidFill>
          <a:schemeClr val="tx1"/>
        </a:solidFill>
        <a:latin typeface="Times" pitchFamily="96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CF87879-09D9-40C4-8D15-A7D6AF65C508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6"/>
    <p:restoredTop sz="90929"/>
  </p:normalViewPr>
  <p:slideViewPr>
    <p:cSldViewPr>
      <p:cViewPr>
        <p:scale>
          <a:sx n="97" d="100"/>
          <a:sy n="97" d="100"/>
        </p:scale>
        <p:origin x="-11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/>
          </a:p>
        </p:txBody>
      </p:sp>
      <p:sp>
        <p:nvSpPr>
          <p:cNvPr id="12" name="Text Box 12"/>
          <p:cNvSpPr>
            <a:spLocks noGrp="1"/>
          </p:cNvSpPr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/>
          </a:p>
        </p:txBody>
      </p:sp>
      <p:sp>
        <p:nvSpPr>
          <p:cNvPr id="13" name="Text Box 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Text Box 14"/>
          <p:cNvSpPr>
            <a:spLocks noGrp="1"/>
          </p:cNvSpPr>
          <p:nvPr>
            <p:ph type="body" sz="quarter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15" name="Text Box 15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ln>
            <a:noFill/>
          </a:ln>
        </p:spPr>
        <p:txBody>
          <a:bodyPr numCol="1" anchor="b"/>
          <a:lstStyle/>
          <a:p>
            <a:endParaRPr/>
          </a:p>
        </p:txBody>
      </p:sp>
      <p:sp>
        <p:nvSpPr>
          <p:cNvPr id="16" name="Text Box 16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ln>
            <a:noFill/>
          </a:ln>
        </p:spPr>
        <p:txBody>
          <a:bodyPr numCol="1" anchor="b"/>
          <a:lstStyle/>
          <a:p>
            <a:pPr algn="r"/>
            <a:r>
              <a:rPr lang="en-US" sz="1200" dirty="0" smtClean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899267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 Box 73"/>
          <p:cNvSpPr txBox="1">
            <a:spLocks/>
          </p:cNvSpPr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/>
          <a:lstStyle/>
          <a:p>
            <a:pPr marL="0" indent="0" algn="r"/>
            <a:r>
              <a:rPr lang="en-US" sz="1200" dirty="0" smtClean="0"/>
              <a:t>*</a:t>
            </a:r>
          </a:p>
        </p:txBody>
      </p:sp>
      <p:sp>
        <p:nvSpPr>
          <p:cNvPr id="74" name="Text Box 7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75" name="Text Box 75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 Box 100"/>
          <p:cNvSpPr txBox="1">
            <a:spLocks/>
          </p:cNvSpPr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/>
          <a:lstStyle/>
          <a:p>
            <a:pPr marL="0" indent="0" algn="r"/>
            <a:r>
              <a:rPr lang="en-US" sz="1200" dirty="0" smtClean="0"/>
              <a:t>*</a:t>
            </a:r>
          </a:p>
        </p:txBody>
      </p:sp>
      <p:sp>
        <p:nvSpPr>
          <p:cNvPr id="101" name="Text Box 10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02" name="Text Box 10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 Box 103"/>
          <p:cNvSpPr txBox="1">
            <a:spLocks/>
          </p:cNvSpPr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/>
          <a:lstStyle/>
          <a:p>
            <a:pPr marL="0" indent="0" algn="r"/>
            <a:r>
              <a:rPr lang="en-US" sz="1200" dirty="0" smtClean="0"/>
              <a:t>*</a:t>
            </a:r>
          </a:p>
        </p:txBody>
      </p:sp>
      <p:sp>
        <p:nvSpPr>
          <p:cNvPr id="104" name="Text Box 10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05" name="Text Box 105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 Box 106"/>
          <p:cNvSpPr txBox="1">
            <a:spLocks/>
          </p:cNvSpPr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/>
          <a:lstStyle/>
          <a:p>
            <a:pPr marL="0" indent="0" algn="r"/>
            <a:r>
              <a:rPr lang="en-US" sz="1200" dirty="0" smtClean="0"/>
              <a:t>*</a:t>
            </a:r>
          </a:p>
        </p:txBody>
      </p:sp>
      <p:sp>
        <p:nvSpPr>
          <p:cNvPr id="107" name="Text Box 10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08" name="Text Box 108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 Box 109"/>
          <p:cNvSpPr txBox="1">
            <a:spLocks/>
          </p:cNvSpPr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/>
          <a:lstStyle/>
          <a:p>
            <a:pPr marL="0" indent="0" algn="r"/>
            <a:r>
              <a:rPr lang="en-US" sz="1200" dirty="0" smtClean="0"/>
              <a:t>*</a:t>
            </a:r>
          </a:p>
        </p:txBody>
      </p:sp>
      <p:sp>
        <p:nvSpPr>
          <p:cNvPr id="110" name="Text Box 11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11" name="Text Box 111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 Box 112"/>
          <p:cNvSpPr txBox="1">
            <a:spLocks/>
          </p:cNvSpPr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/>
          <a:lstStyle/>
          <a:p>
            <a:pPr marL="0" indent="0" algn="r"/>
            <a:r>
              <a:rPr lang="en-US" sz="1200" dirty="0" smtClean="0"/>
              <a:t>*</a:t>
            </a:r>
          </a:p>
        </p:txBody>
      </p:sp>
      <p:sp>
        <p:nvSpPr>
          <p:cNvPr id="113" name="Text Box 11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14" name="Text Box 114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 Box 115"/>
          <p:cNvSpPr txBox="1">
            <a:spLocks/>
          </p:cNvSpPr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/>
          <a:lstStyle/>
          <a:p>
            <a:pPr marL="0" indent="0" algn="r"/>
            <a:r>
              <a:rPr lang="en-US" sz="1200" dirty="0" smtClean="0"/>
              <a:t>*</a:t>
            </a:r>
          </a:p>
        </p:txBody>
      </p:sp>
      <p:sp>
        <p:nvSpPr>
          <p:cNvPr id="116" name="Text Box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17" name="Text Box 117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 Box 118"/>
          <p:cNvSpPr txBox="1">
            <a:spLocks/>
          </p:cNvSpPr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/>
          <a:lstStyle/>
          <a:p>
            <a:pPr marL="0" indent="0" algn="r"/>
            <a:r>
              <a:rPr lang="en-US" sz="1200" dirty="0" smtClean="0"/>
              <a:t>*</a:t>
            </a:r>
          </a:p>
        </p:txBody>
      </p:sp>
      <p:sp>
        <p:nvSpPr>
          <p:cNvPr id="119" name="Text Box 11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20" name="Text Box 120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 Box 121"/>
          <p:cNvSpPr txBox="1">
            <a:spLocks/>
          </p:cNvSpPr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/>
          <a:lstStyle/>
          <a:p>
            <a:pPr marL="0" indent="0" algn="r"/>
            <a:r>
              <a:rPr lang="en-US" sz="1200" dirty="0" smtClean="0"/>
              <a:t>*</a:t>
            </a:r>
          </a:p>
        </p:txBody>
      </p:sp>
      <p:sp>
        <p:nvSpPr>
          <p:cNvPr id="122" name="Text Box 12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23" name="Text Box 12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 Box 124"/>
          <p:cNvSpPr txBox="1">
            <a:spLocks/>
          </p:cNvSpPr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/>
          <a:lstStyle/>
          <a:p>
            <a:pPr marL="0" indent="0" algn="r"/>
            <a:r>
              <a:rPr lang="en-US" sz="1200" dirty="0" smtClean="0"/>
              <a:t>*</a:t>
            </a:r>
          </a:p>
        </p:txBody>
      </p:sp>
      <p:sp>
        <p:nvSpPr>
          <p:cNvPr id="125" name="Text Box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26" name="Text Box 126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 Box 127"/>
          <p:cNvSpPr txBox="1">
            <a:spLocks/>
          </p:cNvSpPr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/>
          <a:lstStyle/>
          <a:p>
            <a:pPr marL="0" indent="0" algn="r"/>
            <a:r>
              <a:rPr lang="en-US" sz="1200" dirty="0" smtClean="0"/>
              <a:t>*</a:t>
            </a:r>
          </a:p>
        </p:txBody>
      </p:sp>
      <p:sp>
        <p:nvSpPr>
          <p:cNvPr id="128" name="Text Box 1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29" name="Text Box 129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Box 76"/>
          <p:cNvSpPr txBox="1">
            <a:spLocks/>
          </p:cNvSpPr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/>
          <a:lstStyle/>
          <a:p>
            <a:pPr marL="0" indent="0" algn="r"/>
            <a:r>
              <a:rPr lang="en-US" sz="1200" dirty="0" smtClean="0"/>
              <a:t>*</a:t>
            </a:r>
          </a:p>
        </p:txBody>
      </p:sp>
      <p:sp>
        <p:nvSpPr>
          <p:cNvPr id="77" name="Text Box 7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78" name="Text Box 78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Box 79"/>
          <p:cNvSpPr txBox="1">
            <a:spLocks/>
          </p:cNvSpPr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/>
          <a:lstStyle/>
          <a:p>
            <a:pPr marL="0" indent="0" algn="r"/>
            <a:r>
              <a:rPr lang="en-US" sz="1200" dirty="0" smtClean="0"/>
              <a:t>*</a:t>
            </a:r>
          </a:p>
        </p:txBody>
      </p:sp>
      <p:sp>
        <p:nvSpPr>
          <p:cNvPr id="80" name="Text Box 8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81" name="Text Box 81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Box 82"/>
          <p:cNvSpPr txBox="1">
            <a:spLocks/>
          </p:cNvSpPr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/>
          <a:lstStyle/>
          <a:p>
            <a:pPr marL="0" indent="0" algn="r"/>
            <a:r>
              <a:rPr lang="en-US" sz="1200" dirty="0" smtClean="0"/>
              <a:t>*</a:t>
            </a:r>
          </a:p>
        </p:txBody>
      </p:sp>
      <p:sp>
        <p:nvSpPr>
          <p:cNvPr id="83" name="Text Box 8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84" name="Text Box 84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 Box 85"/>
          <p:cNvSpPr txBox="1">
            <a:spLocks/>
          </p:cNvSpPr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/>
          <a:lstStyle/>
          <a:p>
            <a:pPr marL="0" indent="0" algn="r"/>
            <a:r>
              <a:rPr lang="en-US" sz="1200" dirty="0" smtClean="0"/>
              <a:t>*</a:t>
            </a:r>
          </a:p>
        </p:txBody>
      </p:sp>
      <p:sp>
        <p:nvSpPr>
          <p:cNvPr id="86" name="Text Box 8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87" name="Text Box 87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 Box 88"/>
          <p:cNvSpPr txBox="1">
            <a:spLocks/>
          </p:cNvSpPr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/>
          <a:lstStyle/>
          <a:p>
            <a:pPr marL="0" indent="0" algn="r"/>
            <a:r>
              <a:rPr lang="en-US" sz="1200" dirty="0" smtClean="0"/>
              <a:t>*</a:t>
            </a:r>
          </a:p>
        </p:txBody>
      </p:sp>
      <p:sp>
        <p:nvSpPr>
          <p:cNvPr id="89" name="Text Box 8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90" name="Text Box 90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Box 91"/>
          <p:cNvSpPr txBox="1">
            <a:spLocks/>
          </p:cNvSpPr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/>
          <a:lstStyle/>
          <a:p>
            <a:pPr marL="0" indent="0" algn="r"/>
            <a:r>
              <a:rPr lang="en-US" sz="1200" dirty="0" smtClean="0"/>
              <a:t>*</a:t>
            </a:r>
          </a:p>
        </p:txBody>
      </p:sp>
      <p:sp>
        <p:nvSpPr>
          <p:cNvPr id="92" name="Text Box 9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93" name="Text Box 9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 Box 94"/>
          <p:cNvSpPr txBox="1">
            <a:spLocks/>
          </p:cNvSpPr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/>
          <a:lstStyle/>
          <a:p>
            <a:pPr marL="0" indent="0" algn="r"/>
            <a:r>
              <a:rPr lang="en-US" sz="1200" dirty="0" smtClean="0"/>
              <a:t>*</a:t>
            </a:r>
          </a:p>
        </p:txBody>
      </p:sp>
      <p:sp>
        <p:nvSpPr>
          <p:cNvPr id="95" name="Text Box 9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96" name="Text Box 96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 Box 97"/>
          <p:cNvSpPr txBox="1">
            <a:spLocks/>
          </p:cNvSpPr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/>
          <a:lstStyle/>
          <a:p>
            <a:pPr marL="0" indent="0" algn="r"/>
            <a:r>
              <a:rPr lang="en-US" sz="1200" dirty="0" smtClean="0"/>
              <a:t>*</a:t>
            </a:r>
          </a:p>
        </p:txBody>
      </p:sp>
      <p:sp>
        <p:nvSpPr>
          <p:cNvPr id="98" name="Text Box 9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99" name="Text Box 99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C9600221-B624-45B7-9E68-D1D797525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C543D10D-1B83-4EE9-8835-AFAF7628A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8A0F8399-60D2-4F5D-9CEE-64FA3803E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C9600221-B624-45B7-9E68-D1D797525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A5BC7F78-48E6-4BBC-B0E1-56BD2A17FC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146B05A8-4507-4941-A8ED-92C83DD2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2D52B7B6-6F1B-4A62-B87E-81AD4998D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08F7B79A-4EA2-44AE-9F7F-F6A143AD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A5BC7F78-48E6-4BBC-B0E1-56BD2A17FC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C543D10D-1B83-4EE9-8835-AFAF7628A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8A0F8399-60D2-4F5D-9CEE-64FA3803E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146B05A8-4507-4941-A8ED-92C83DD2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2D52B7B6-6F1B-4A62-B87E-81AD4998D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08F7B79A-4EA2-44AE-9F7F-F6A143AD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/>
          <p:cNvSpPr>
            <a:spLocks noGrp="1"/>
          </p:cNvSpPr>
          <p:nvPr>
            <p:ph type="title"/>
          </p:nvPr>
        </p:nvSpPr>
        <p:spPr>
          <a:xfrm>
            <a:off x="1905000" y="838200"/>
            <a:ext cx="6553200" cy="1143000"/>
          </a:xfrm>
          <a:prstGeom prst="rect">
            <a:avLst/>
          </a:prstGeom>
          <a:ln>
            <a:noFill/>
          </a:ln>
        </p:spPr>
        <p:txBody>
          <a:bodyPr numCol="1" anchor="ctr"/>
          <a:lstStyle/>
          <a:p>
            <a:endParaRPr/>
          </a:p>
        </p:txBody>
      </p:sp>
      <p:sp>
        <p:nvSpPr>
          <p:cNvPr id="2" name="Text Box 2"/>
          <p:cNvSpPr>
            <a:spLocks noGrp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3" name="Text Box 3"/>
          <p:cNvSpPr>
            <a:spLocks noGrp="1"/>
          </p:cNvSpPr>
          <p:nvPr>
            <p:ph type="dt" sz="half" idx="2"/>
          </p:nvPr>
        </p:nvSpPr>
        <p:spPr>
          <a:xfrm>
            <a:off x="76200" y="6324600"/>
            <a:ext cx="1905000" cy="4572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/>
          </a:p>
        </p:txBody>
      </p:sp>
      <p:sp>
        <p:nvSpPr>
          <p:cNvPr id="4" name="Text Box 4"/>
          <p:cNvSpPr>
            <a:spLocks noGrp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/>
          </a:p>
        </p:txBody>
      </p:sp>
      <p:sp>
        <p:nvSpPr>
          <p:cNvPr id="5" name="Text Box 5"/>
          <p:cNvSpPr>
            <a:spLocks noGrp="1"/>
          </p:cNvSpPr>
          <p:nvPr>
            <p:ph type="sldNum" sz="quarter" idx="4"/>
          </p:nvPr>
        </p:nvSpPr>
        <p:spPr>
          <a:xfrm>
            <a:off x="7162800" y="6324600"/>
            <a:ext cx="1905000" cy="4572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pPr algn="r"/>
            <a:r>
              <a:rPr lang="en-US" sz="1400" dirty="0" smtClean="0">
                <a:latin typeface="Trebuchet MS" pitchFamily="96" charset="0"/>
              </a:rPr>
              <a:t>*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/>
  <p:txStyles>
    <p:titleStyle>
      <a:lvl1pPr marL="0" indent="0" algn="r" defTabSz="914400" rtl="0" fontAlgn="base">
        <a:lnSpc>
          <a:spcPct val="100000"/>
        </a:lnSpc>
        <a:spcBef>
          <a:spcPct val="0"/>
        </a:spcBef>
        <a:spcAft>
          <a:spcPct val="0"/>
        </a:spcAft>
        <a:buNone/>
        <a:defRPr lang="en-US" sz="4400" b="1" i="0" u="none" baseline="0" dirty="0" smtClean="0">
          <a:solidFill>
            <a:schemeClr val="tx2"/>
          </a:solidFill>
          <a:latin typeface="Trebuchet MS" pitchFamily="96" charset="0"/>
          <a:ea typeface="Osaka" pitchFamily="96" charset="-128"/>
        </a:defRPr>
      </a:lvl1pPr>
    </p:titleStyle>
    <p:bodyStyle>
      <a:lvl1pPr marL="342900" indent="-342900" algn="l" defTabSz="914400" rtl="0" fontAlgn="base">
        <a:lnSpc>
          <a:spcPct val="100000"/>
        </a:lnSpc>
        <a:spcBef>
          <a:spcPct val="20000"/>
        </a:spcBef>
        <a:spcAft>
          <a:spcPct val="0"/>
        </a:spcAft>
        <a:buChar char="•"/>
        <a:defRPr lang="en-US" sz="3200" b="0" i="0" u="none" baseline="0" dirty="0" smtClean="0">
          <a:solidFill>
            <a:schemeClr val="tx1"/>
          </a:solidFill>
          <a:latin typeface="Trebuchet MS" pitchFamily="96" charset="0"/>
          <a:ea typeface="Osaka" pitchFamily="96" charset="-128"/>
        </a:defRPr>
      </a:lvl1pPr>
      <a:lvl2pPr marL="742950" indent="-285750">
        <a:lnSpc>
          <a:spcPct val="100000"/>
        </a:lnSpc>
        <a:spcBef>
          <a:spcPct val="20000"/>
        </a:spcBef>
        <a:spcAft>
          <a:spcPct val="0"/>
        </a:spcAft>
        <a:buChar char="–"/>
        <a:defRPr lang="en-US" sz="2800" b="0" i="0" u="none" dirty="0" smtClean="0">
          <a:solidFill>
            <a:schemeClr val="tx1"/>
          </a:solidFill>
          <a:latin typeface="Trebuchet MS" pitchFamily="96" charset="0"/>
        </a:defRPr>
      </a:lvl2pPr>
      <a:lvl3pPr marL="1143000" indent="-228600">
        <a:lnSpc>
          <a:spcPct val="100000"/>
        </a:lnSpc>
        <a:spcBef>
          <a:spcPct val="20000"/>
        </a:spcBef>
        <a:spcAft>
          <a:spcPct val="0"/>
        </a:spcAft>
        <a:buChar char="•"/>
        <a:defRPr lang="en-US" sz="2400" b="0" i="0" u="none" dirty="0" smtClean="0">
          <a:solidFill>
            <a:schemeClr val="tx1"/>
          </a:solidFill>
          <a:latin typeface="Trebuchet MS" pitchFamily="96" charset="0"/>
        </a:defRPr>
      </a:lvl3pPr>
      <a:lvl4pPr marL="1600200" indent="-228600">
        <a:lnSpc>
          <a:spcPct val="100000"/>
        </a:lnSpc>
        <a:spcBef>
          <a:spcPct val="20000"/>
        </a:spcBef>
        <a:spcAft>
          <a:spcPct val="0"/>
        </a:spcAft>
        <a:buChar char="–"/>
        <a:defRPr lang="en-US" sz="2000" b="0" i="0" u="none" dirty="0" smtClean="0">
          <a:solidFill>
            <a:schemeClr val="tx1"/>
          </a:solidFill>
          <a:latin typeface="Trebuchet MS" pitchFamily="96" charset="0"/>
        </a:defRPr>
      </a:lvl4pPr>
      <a:lvl5pPr marL="2057400" indent="-228600">
        <a:lnSpc>
          <a:spcPct val="100000"/>
        </a:lnSpc>
        <a:spcBef>
          <a:spcPct val="20000"/>
        </a:spcBef>
        <a:spcAft>
          <a:spcPct val="0"/>
        </a:spcAft>
        <a:buChar char="»"/>
        <a:defRPr lang="en-US" sz="2000" b="0" i="0" u="none" dirty="0" smtClean="0">
          <a:solidFill>
            <a:schemeClr val="tx1"/>
          </a:solidFill>
          <a:latin typeface="Trebuchet MS" pitchFamily="96" charset="0"/>
        </a:defRPr>
      </a:lvl5pPr>
    </p:bodyStyle>
    <p:otherStyle>
      <a:lvl1pPr marL="0" indent="0" algn="l" defTabSz="914400" rtl="0" fontAlgn="base">
        <a:lnSpc>
          <a:spcPct val="100000"/>
        </a:lnSpc>
        <a:spcBef>
          <a:spcPct val="0"/>
        </a:spcBef>
        <a:spcAft>
          <a:spcPct val="0"/>
        </a:spcAft>
        <a:buNone/>
        <a:defRPr lang="en-US" sz="1800" b="0" i="0" u="none" baseline="0" dirty="0" smtClean="0">
          <a:solidFill>
            <a:schemeClr val="tx1"/>
          </a:solidFill>
          <a:latin typeface="Trebuchet MS" pitchFamily="96" charset="0"/>
          <a:ea typeface="Osaka" pitchFamily="96" charset="-128"/>
        </a:defRPr>
      </a:lvl1pPr>
      <a:lvl2pPr marL="457200" indent="0">
        <a:lnSpc>
          <a:spcPct val="100000"/>
        </a:lnSpc>
        <a:spcBef>
          <a:spcPct val="0"/>
        </a:spcBef>
        <a:spcAft>
          <a:spcPct val="0"/>
        </a:spcAft>
        <a:buNone/>
        <a:defRPr lang="en-US" sz="1800" b="0" i="0" u="none" dirty="0" smtClean="0">
          <a:solidFill>
            <a:schemeClr val="tx1"/>
          </a:solidFill>
          <a:latin typeface="Trebuchet MS" pitchFamily="96" charset="0"/>
        </a:defRPr>
      </a:lvl2pPr>
      <a:lvl3pPr marL="914400" indent="0">
        <a:lnSpc>
          <a:spcPct val="100000"/>
        </a:lnSpc>
        <a:spcBef>
          <a:spcPct val="0"/>
        </a:spcBef>
        <a:spcAft>
          <a:spcPct val="0"/>
        </a:spcAft>
        <a:buNone/>
        <a:defRPr lang="en-US" sz="1800" b="0" i="0" u="none" dirty="0" smtClean="0">
          <a:solidFill>
            <a:schemeClr val="tx1"/>
          </a:solidFill>
          <a:latin typeface="Trebuchet MS" pitchFamily="96" charset="0"/>
        </a:defRPr>
      </a:lvl3pPr>
      <a:lvl4pPr marL="1371600" indent="0">
        <a:lnSpc>
          <a:spcPct val="100000"/>
        </a:lnSpc>
        <a:spcBef>
          <a:spcPct val="0"/>
        </a:spcBef>
        <a:spcAft>
          <a:spcPct val="0"/>
        </a:spcAft>
        <a:buNone/>
        <a:defRPr lang="en-US" sz="1800" b="0" i="0" u="none" dirty="0" smtClean="0">
          <a:solidFill>
            <a:schemeClr val="tx1"/>
          </a:solidFill>
          <a:latin typeface="Trebuchet MS" pitchFamily="96" charset="0"/>
        </a:defRPr>
      </a:lvl4pPr>
      <a:lvl5pPr marL="1828800" indent="0">
        <a:lnSpc>
          <a:spcPct val="100000"/>
        </a:lnSpc>
        <a:spcBef>
          <a:spcPct val="0"/>
        </a:spcBef>
        <a:spcAft>
          <a:spcPct val="0"/>
        </a:spcAft>
        <a:buNone/>
        <a:defRPr lang="en-US" sz="1800" b="0" i="0" u="none" dirty="0" smtClean="0">
          <a:solidFill>
            <a:schemeClr val="tx1"/>
          </a:solidFill>
          <a:latin typeface="Trebuchet MS" pitchFamily="96" charset="0"/>
        </a:defRPr>
      </a:lvl5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>
            <a:spLocks noGrp="1"/>
          </p:cNvSpPr>
          <p:nvPr>
            <p:ph type="title"/>
          </p:nvPr>
        </p:nvSpPr>
        <p:spPr>
          <a:xfrm>
            <a:off x="1905000" y="838200"/>
            <a:ext cx="6553200" cy="1143000"/>
          </a:xfrm>
          <a:prstGeom prst="rect">
            <a:avLst/>
          </a:prstGeom>
          <a:ln>
            <a:noFill/>
          </a:ln>
        </p:spPr>
        <p:txBody>
          <a:bodyPr numCol="1" anchor="ctr"/>
          <a:lstStyle/>
          <a:p>
            <a:endParaRPr/>
          </a:p>
        </p:txBody>
      </p:sp>
      <p:sp>
        <p:nvSpPr>
          <p:cNvPr id="7" name="Text Box 7"/>
          <p:cNvSpPr>
            <a:spLocks noGrp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8" name="Text Box 8"/>
          <p:cNvSpPr>
            <a:spLocks noGrp="1"/>
          </p:cNvSpPr>
          <p:nvPr>
            <p:ph type="dt" sz="half" idx="2"/>
          </p:nvPr>
        </p:nvSpPr>
        <p:spPr>
          <a:xfrm>
            <a:off x="76200" y="6324600"/>
            <a:ext cx="1905000" cy="457200"/>
          </a:xfrm>
          <a:prstGeom prst="rect">
            <a:avLst/>
          </a:prstGeom>
          <a:ln>
            <a:noFill/>
          </a:ln>
          <a:effectLst>
            <a:outerShdw blurRad="63500" dist="12699" dir="2700000">
              <a:srgbClr val="808080">
                <a:alpha val="99962"/>
              </a:srgbClr>
            </a:outerShdw>
          </a:effectLst>
        </p:spPr>
        <p:txBody>
          <a:bodyPr numCol="1"/>
          <a:lstStyle/>
          <a:p>
            <a:endParaRPr/>
          </a:p>
        </p:txBody>
      </p:sp>
      <p:sp>
        <p:nvSpPr>
          <p:cNvPr id="9" name="Text Box 9"/>
          <p:cNvSpPr>
            <a:spLocks noGrp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ln>
            <a:noFill/>
          </a:ln>
          <a:effectLst>
            <a:outerShdw blurRad="63500" dist="12699" dir="2700000">
              <a:srgbClr val="808080">
                <a:alpha val="99962"/>
              </a:srgbClr>
            </a:outerShdw>
          </a:effectLst>
        </p:spPr>
        <p:txBody>
          <a:bodyPr numCol="1"/>
          <a:lstStyle/>
          <a:p>
            <a:endParaRPr/>
          </a:p>
        </p:txBody>
      </p:sp>
      <p:sp>
        <p:nvSpPr>
          <p:cNvPr id="10" name="Text Box 10"/>
          <p:cNvSpPr>
            <a:spLocks noGrp="1"/>
          </p:cNvSpPr>
          <p:nvPr>
            <p:ph type="sldNum" sz="quarter" idx="4"/>
          </p:nvPr>
        </p:nvSpPr>
        <p:spPr>
          <a:xfrm>
            <a:off x="7162800" y="6324600"/>
            <a:ext cx="1905000" cy="457200"/>
          </a:xfrm>
          <a:prstGeom prst="rect">
            <a:avLst/>
          </a:prstGeom>
          <a:ln>
            <a:noFill/>
          </a:ln>
          <a:effectLst>
            <a:outerShdw blurRad="63500" dist="12699" dir="2700000">
              <a:srgbClr val="808080">
                <a:alpha val="99962"/>
              </a:srgbClr>
            </a:outerShdw>
          </a:effectLst>
        </p:spPr>
        <p:txBody>
          <a:bodyPr numCol="1"/>
          <a:lstStyle/>
          <a:p>
            <a:pPr algn="r"/>
            <a:r>
              <a:rPr lang="en-US" sz="1400" dirty="0" smtClean="0">
                <a:latin typeface="Trebuchet MS" pitchFamily="96" charset="0"/>
              </a:rPr>
              <a:t>*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xStyles>
    <p:titleStyle>
      <a:lvl1pPr marL="0" indent="0" algn="r" defTabSz="914400" rtl="0" fontAlgn="base">
        <a:lnSpc>
          <a:spcPct val="100000"/>
        </a:lnSpc>
        <a:spcBef>
          <a:spcPct val="0"/>
        </a:spcBef>
        <a:spcAft>
          <a:spcPct val="0"/>
        </a:spcAft>
        <a:buNone/>
        <a:defRPr lang="en-US" sz="4400" b="1" i="0" u="none" baseline="0" dirty="0" smtClean="0">
          <a:solidFill>
            <a:schemeClr val="tx2"/>
          </a:solidFill>
          <a:latin typeface="Trebuchet MS" pitchFamily="96" charset="0"/>
          <a:ea typeface="Osaka" pitchFamily="96" charset="-128"/>
        </a:defRPr>
      </a:lvl1pPr>
    </p:titleStyle>
    <p:bodyStyle>
      <a:lvl1pPr marL="342900" indent="-342900" algn="l" defTabSz="914400" rtl="0" fontAlgn="base">
        <a:lnSpc>
          <a:spcPct val="100000"/>
        </a:lnSpc>
        <a:spcBef>
          <a:spcPct val="20000"/>
        </a:spcBef>
        <a:spcAft>
          <a:spcPct val="0"/>
        </a:spcAft>
        <a:buChar char="•"/>
        <a:defRPr lang="en-US" sz="3200" b="0" i="0" u="none" baseline="0" dirty="0" smtClean="0">
          <a:solidFill>
            <a:schemeClr val="tx1"/>
          </a:solidFill>
          <a:latin typeface="Trebuchet MS" pitchFamily="96" charset="0"/>
          <a:ea typeface="Osaka" pitchFamily="96" charset="-128"/>
        </a:defRPr>
      </a:lvl1pPr>
      <a:lvl2pPr marL="742950" indent="-285750">
        <a:lnSpc>
          <a:spcPct val="100000"/>
        </a:lnSpc>
        <a:spcBef>
          <a:spcPct val="20000"/>
        </a:spcBef>
        <a:spcAft>
          <a:spcPct val="0"/>
        </a:spcAft>
        <a:buChar char="–"/>
        <a:defRPr lang="en-US" sz="2800" b="0" i="0" u="none" dirty="0" smtClean="0">
          <a:solidFill>
            <a:schemeClr val="tx1"/>
          </a:solidFill>
          <a:latin typeface="Trebuchet MS" pitchFamily="96" charset="0"/>
        </a:defRPr>
      </a:lvl2pPr>
      <a:lvl3pPr marL="1143000" indent="-228600">
        <a:lnSpc>
          <a:spcPct val="100000"/>
        </a:lnSpc>
        <a:spcBef>
          <a:spcPct val="20000"/>
        </a:spcBef>
        <a:spcAft>
          <a:spcPct val="0"/>
        </a:spcAft>
        <a:buChar char="•"/>
        <a:defRPr lang="en-US" sz="2400" b="0" i="0" u="none" dirty="0" smtClean="0">
          <a:solidFill>
            <a:schemeClr val="tx1"/>
          </a:solidFill>
          <a:latin typeface="Trebuchet MS" pitchFamily="96" charset="0"/>
        </a:defRPr>
      </a:lvl3pPr>
      <a:lvl4pPr marL="1600200" indent="-228600">
        <a:lnSpc>
          <a:spcPct val="100000"/>
        </a:lnSpc>
        <a:spcBef>
          <a:spcPct val="20000"/>
        </a:spcBef>
        <a:spcAft>
          <a:spcPct val="0"/>
        </a:spcAft>
        <a:buChar char="–"/>
        <a:defRPr lang="en-US" sz="2000" b="0" i="0" u="none" dirty="0" smtClean="0">
          <a:solidFill>
            <a:schemeClr val="tx1"/>
          </a:solidFill>
          <a:latin typeface="Trebuchet MS" pitchFamily="96" charset="0"/>
        </a:defRPr>
      </a:lvl4pPr>
      <a:lvl5pPr marL="2057400" indent="-228600">
        <a:lnSpc>
          <a:spcPct val="100000"/>
        </a:lnSpc>
        <a:spcBef>
          <a:spcPct val="20000"/>
        </a:spcBef>
        <a:spcAft>
          <a:spcPct val="0"/>
        </a:spcAft>
        <a:buChar char="»"/>
        <a:defRPr lang="en-US" sz="2000" b="0" i="0" u="none" dirty="0" smtClean="0">
          <a:solidFill>
            <a:schemeClr val="tx1"/>
          </a:solidFill>
          <a:latin typeface="Trebuchet MS" pitchFamily="96" charset="0"/>
        </a:defRPr>
      </a:lvl5pPr>
    </p:bodyStyle>
    <p:otherStyle>
      <a:lvl1pPr marL="0" indent="0" algn="l" defTabSz="914400" rtl="0" fontAlgn="base">
        <a:lnSpc>
          <a:spcPct val="100000"/>
        </a:lnSpc>
        <a:spcBef>
          <a:spcPct val="0"/>
        </a:spcBef>
        <a:spcAft>
          <a:spcPct val="0"/>
        </a:spcAft>
        <a:buNone/>
        <a:defRPr lang="en-US" sz="1800" b="0" i="0" u="none" baseline="0" dirty="0" smtClean="0">
          <a:solidFill>
            <a:schemeClr val="tx1"/>
          </a:solidFill>
          <a:latin typeface="Trebuchet MS" pitchFamily="96" charset="0"/>
          <a:ea typeface="Osaka" pitchFamily="96" charset="-128"/>
        </a:defRPr>
      </a:lvl1pPr>
      <a:lvl2pPr marL="457200" indent="0">
        <a:lnSpc>
          <a:spcPct val="100000"/>
        </a:lnSpc>
        <a:spcBef>
          <a:spcPct val="0"/>
        </a:spcBef>
        <a:spcAft>
          <a:spcPct val="0"/>
        </a:spcAft>
        <a:buNone/>
        <a:defRPr lang="en-US" sz="1800" b="0" i="0" u="none" dirty="0" smtClean="0">
          <a:solidFill>
            <a:schemeClr val="tx1"/>
          </a:solidFill>
          <a:latin typeface="Trebuchet MS" pitchFamily="96" charset="0"/>
        </a:defRPr>
      </a:lvl2pPr>
      <a:lvl3pPr marL="914400" indent="0">
        <a:lnSpc>
          <a:spcPct val="100000"/>
        </a:lnSpc>
        <a:spcBef>
          <a:spcPct val="0"/>
        </a:spcBef>
        <a:spcAft>
          <a:spcPct val="0"/>
        </a:spcAft>
        <a:buNone/>
        <a:defRPr lang="en-US" sz="1800" b="0" i="0" u="none" dirty="0" smtClean="0">
          <a:solidFill>
            <a:schemeClr val="tx1"/>
          </a:solidFill>
          <a:latin typeface="Trebuchet MS" pitchFamily="96" charset="0"/>
        </a:defRPr>
      </a:lvl3pPr>
      <a:lvl4pPr marL="1371600" indent="0">
        <a:lnSpc>
          <a:spcPct val="100000"/>
        </a:lnSpc>
        <a:spcBef>
          <a:spcPct val="0"/>
        </a:spcBef>
        <a:spcAft>
          <a:spcPct val="0"/>
        </a:spcAft>
        <a:buNone/>
        <a:defRPr lang="en-US" sz="1800" b="0" i="0" u="none" dirty="0" smtClean="0">
          <a:solidFill>
            <a:schemeClr val="tx1"/>
          </a:solidFill>
          <a:latin typeface="Trebuchet MS" pitchFamily="96" charset="0"/>
        </a:defRPr>
      </a:lvl4pPr>
      <a:lvl5pPr marL="1828800" indent="0">
        <a:lnSpc>
          <a:spcPct val="100000"/>
        </a:lnSpc>
        <a:spcBef>
          <a:spcPct val="0"/>
        </a:spcBef>
        <a:spcAft>
          <a:spcPct val="0"/>
        </a:spcAft>
        <a:buNone/>
        <a:defRPr lang="en-US" sz="1800" b="0" i="0" u="none" dirty="0" smtClean="0">
          <a:solidFill>
            <a:schemeClr val="tx1"/>
          </a:solidFill>
          <a:latin typeface="Trebuchet MS" pitchFamily="96" charset="0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17"/>
          <p:cNvSpPr txBox="1">
            <a:spLocks/>
          </p:cNvSpPr>
          <p:nvPr/>
        </p:nvSpPr>
        <p:spPr>
          <a:xfrm>
            <a:off x="76200" y="63246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blurRad="63500" dist="12699" dir="2700000">
              <a:srgbClr val="808080">
                <a:alpha val="99962"/>
              </a:srgbClr>
            </a:outerShdw>
          </a:effectLst>
        </p:spPr>
        <p:txBody>
          <a:bodyPr numCol="1"/>
          <a:lstStyle/>
          <a:p>
            <a:endParaRPr/>
          </a:p>
        </p:txBody>
      </p:sp>
      <p:sp>
        <p:nvSpPr>
          <p:cNvPr id="18" name="Text Box 18"/>
          <p:cNvSpPr txBox="1">
            <a:spLocks/>
          </p:cNvSpPr>
          <p:nvPr/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>
            <a:outerShdw blurRad="63500" dist="12699" dir="2700000">
              <a:srgbClr val="808080">
                <a:alpha val="99962"/>
              </a:srgbClr>
            </a:outerShdw>
          </a:effectLst>
        </p:spPr>
        <p:txBody>
          <a:bodyPr numCol="1"/>
          <a:lstStyle/>
          <a:p>
            <a:endParaRPr/>
          </a:p>
        </p:txBody>
      </p:sp>
      <p:sp>
        <p:nvSpPr>
          <p:cNvPr id="19" name="Text Box 19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</p:spPr>
        <p:txBody>
          <a:bodyPr wrap="square" lIns="91440" tIns="45720" rIns="91440" bIns="45720" numCol="1" anchor="ctr"/>
          <a:lstStyle>
            <a:lvl1pPr>
              <a:defRPr lang="en-US" dirty="0" smtClean="0"/>
            </a:lvl1pPr>
          </a:lstStyle>
          <a:p>
            <a:pPr algn="ctr"/>
            <a:r>
              <a:rPr lang="en-US" dirty="0" smtClean="0"/>
              <a:t>The Story of Ancient Greece</a:t>
            </a:r>
          </a:p>
        </p:txBody>
      </p:sp>
      <p:sp>
        <p:nvSpPr>
          <p:cNvPr id="20" name="Text Box 20"/>
          <p:cNvSpPr>
            <a:spLocks noGrp="1"/>
          </p:cNvSpPr>
          <p:nvPr>
            <p:ph type="subTitle"/>
          </p:nvPr>
        </p:nvSpPr>
        <p:spPr>
          <a:xfrm>
            <a:off x="1676400" y="3810000"/>
            <a:ext cx="5715000" cy="1676400"/>
          </a:xfrm>
          <a:prstGeom prst="rect">
            <a:avLst/>
          </a:prstGeom>
        </p:spPr>
        <p:txBody>
          <a:bodyPr wrap="square" lIns="91440" tIns="45720" rIns="91440" bIns="45720" numCol="1" anchor="t"/>
          <a:lstStyle>
            <a:lvl1pPr marL="0" algn="ctr">
              <a:buNone/>
              <a:defRPr lang="en-US" dirty="0" smtClean="0"/>
            </a:lvl1pPr>
            <a:lvl2pPr marL="457200" algn="ctr">
              <a:buNone/>
              <a:defRPr lang="en-US" dirty="0" smtClean="0"/>
            </a:lvl2pPr>
            <a:lvl3pPr marL="914400" algn="ctr">
              <a:buNone/>
              <a:defRPr lang="en-US" dirty="0" smtClean="0"/>
            </a:lvl3pPr>
            <a:lvl4pPr marL="1371600" algn="ctr">
              <a:buNone/>
              <a:defRPr lang="en-US" dirty="0" smtClean="0"/>
            </a:lvl4pPr>
            <a:lvl5pPr marL="1828800" algn="ctr">
              <a:buNone/>
              <a:defRPr lang="en-US" dirty="0" smtClean="0"/>
            </a:lvl5pPr>
          </a:lstStyle>
          <a:p>
            <a:pPr marL="0"/>
            <a:r>
              <a:rPr lang="en-US" sz="2800" smtClean="0"/>
              <a:t>UNIT </a:t>
            </a:r>
            <a:r>
              <a:rPr lang="en-US" sz="2800" smtClean="0"/>
              <a:t>3</a:t>
            </a:r>
            <a:endParaRPr lang="en-US" sz="2800" dirty="0" smtClean="0"/>
          </a:p>
          <a:p>
            <a:pPr marL="0"/>
            <a:r>
              <a:rPr lang="en-US" sz="2800" dirty="0" smtClean="0"/>
              <a:t>RED=LEFT</a:t>
            </a:r>
          </a:p>
          <a:p>
            <a:pPr marL="0"/>
            <a:r>
              <a:rPr lang="en-US" sz="2800" dirty="0" smtClean="0"/>
              <a:t>BLUE=RIGHT</a:t>
            </a:r>
          </a:p>
          <a:p>
            <a:pPr marL="0"/>
            <a:r>
              <a:rPr lang="en-US" sz="2800" dirty="0" smtClean="0"/>
              <a:t>BLACK= DON’T WRITE IT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39"/>
          <p:cNvSpPr>
            <a:spLocks noGrp="1"/>
          </p:cNvSpPr>
          <p:nvPr>
            <p:ph type="title"/>
          </p:nvPr>
        </p:nvSpPr>
        <p:spPr>
          <a:xfrm>
            <a:off x="1905000" y="838200"/>
            <a:ext cx="6553200" cy="1143000"/>
          </a:xfrm>
          <a:prstGeom prst="rect">
            <a:avLst/>
          </a:prstGeom>
        </p:spPr>
        <p:txBody>
          <a:bodyPr wrap="square" lIns="91440" tIns="45720" rIns="91440" bIns="45720" numCol="1" anchor="ctr"/>
          <a:lstStyle/>
          <a:p>
            <a:pPr marL="0" indent="0"/>
            <a:r>
              <a:rPr lang="en-US" dirty="0" smtClean="0">
                <a:solidFill>
                  <a:srgbClr val="FF0000"/>
                </a:solidFill>
              </a:rPr>
              <a:t>Pericles</a:t>
            </a:r>
          </a:p>
        </p:txBody>
      </p:sp>
      <p:sp>
        <p:nvSpPr>
          <p:cNvPr id="40" name="Text Box 40"/>
          <p:cNvSpPr>
            <a:spLocks noGrp="1"/>
          </p:cNvSpPr>
          <p:nvPr>
            <p:ph type="body" sz="half"/>
          </p:nvPr>
        </p:nvSpPr>
        <p:spPr>
          <a:xfrm>
            <a:off x="685800" y="1295400"/>
            <a:ext cx="3810000" cy="4800600"/>
          </a:xfrm>
          <a:prstGeom prst="rect">
            <a:avLst/>
          </a:prstGeom>
        </p:spPr>
        <p:txBody>
          <a:bodyPr wrap="square" lIns="91440" tIns="45720" rIns="91440" bIns="45720" numCol="1" anchor="t"/>
          <a:lstStyle>
            <a:lvl1pPr>
              <a:defRPr lang="en-US" sz="2800" dirty="0" smtClean="0"/>
            </a:lvl1pPr>
            <a:lvl2pPr>
              <a:defRPr lang="en-US" sz="2400" dirty="0" smtClean="0"/>
            </a:lvl2pPr>
            <a:lvl3pPr>
              <a:defRPr lang="en-US" sz="2000" dirty="0" smtClean="0"/>
            </a:lvl3pPr>
            <a:lvl4pPr>
              <a:defRPr lang="en-US" sz="1800" dirty="0" smtClean="0"/>
            </a:lvl4pPr>
            <a:lvl5pPr>
              <a:defRPr lang="en-US" sz="1800" dirty="0" smtClean="0"/>
            </a:lvl5pPr>
          </a:lstStyle>
          <a:p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Pericles was the leader of creating democracy in Athens.</a:t>
            </a:r>
          </a:p>
          <a:p>
            <a:endParaRPr lang="en-US" sz="24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He had many buildings constructed.</a:t>
            </a:r>
          </a:p>
          <a:p>
            <a:endParaRPr lang="en-US" sz="24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Pericles had the Parthenon and the Acropolis built. </a:t>
            </a:r>
          </a:p>
          <a:p>
            <a:endParaRPr lang="en-US" sz="2400" b="1" dirty="0" smtClean="0">
              <a:solidFill>
                <a:srgbClr val="0070C0"/>
              </a:solidFill>
              <a:latin typeface="Arial Narrow" pitchFamily="34" charset="0"/>
            </a:endParaRPr>
          </a:p>
        </p:txBody>
      </p:sp>
      <p:pic>
        <p:nvPicPr>
          <p:cNvPr id="41" name="Picture 41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427662" y="2133600"/>
            <a:ext cx="2251075" cy="39624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 Box 43"/>
          <p:cNvSpPr>
            <a:spLocks noGrp="1"/>
          </p:cNvSpPr>
          <p:nvPr>
            <p:ph type="title"/>
          </p:nvPr>
        </p:nvSpPr>
        <p:spPr>
          <a:xfrm>
            <a:off x="1905000" y="838200"/>
            <a:ext cx="6553200" cy="1143000"/>
          </a:xfrm>
          <a:prstGeom prst="rect">
            <a:avLst/>
          </a:prstGeom>
        </p:spPr>
        <p:txBody>
          <a:bodyPr wrap="square" lIns="91440" tIns="45720" rIns="91440" bIns="45720" numCol="1" anchor="ctr"/>
          <a:lstStyle/>
          <a:p>
            <a:pPr marL="0" indent="0"/>
            <a:r>
              <a:rPr lang="en-US" dirty="0" smtClean="0"/>
              <a:t>Parthenon and Acropolis </a:t>
            </a:r>
          </a:p>
        </p:txBody>
      </p:sp>
      <p:pic>
        <p:nvPicPr>
          <p:cNvPr id="44" name="Picture 4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85800" y="2133600"/>
            <a:ext cx="3810000" cy="3962400"/>
          </a:xfrm>
          <a:prstGeom prst="rect">
            <a:avLst/>
          </a:prstGeom>
        </p:spPr>
      </p:pic>
      <p:pic>
        <p:nvPicPr>
          <p:cNvPr id="46" name="Picture 46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648200" y="2859087"/>
            <a:ext cx="3810000" cy="250983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Box 48"/>
          <p:cNvSpPr>
            <a:spLocks noGrp="1"/>
          </p:cNvSpPr>
          <p:nvPr>
            <p:ph type="title"/>
          </p:nvPr>
        </p:nvSpPr>
        <p:spPr>
          <a:xfrm>
            <a:off x="1905000" y="838200"/>
            <a:ext cx="6553200" cy="685800"/>
          </a:xfrm>
          <a:prstGeom prst="rect">
            <a:avLst/>
          </a:prstGeom>
        </p:spPr>
        <p:txBody>
          <a:bodyPr wrap="square" lIns="91440" tIns="45720" rIns="91440" bIns="45720" numCol="1" anchor="ctr"/>
          <a:lstStyle/>
          <a:p>
            <a:pPr marL="0" indent="0"/>
            <a:r>
              <a:rPr lang="en-US" dirty="0" smtClean="0">
                <a:solidFill>
                  <a:srgbClr val="FF0000"/>
                </a:solidFill>
              </a:rPr>
              <a:t>Education in Athens</a:t>
            </a:r>
          </a:p>
        </p:txBody>
      </p:sp>
      <p:sp>
        <p:nvSpPr>
          <p:cNvPr id="49" name="Text Box 49"/>
          <p:cNvSpPr>
            <a:spLocks noGrp="1"/>
          </p:cNvSpPr>
          <p:nvPr>
            <p:ph type="body"/>
          </p:nvPr>
        </p:nvSpPr>
        <p:spPr>
          <a:xfrm>
            <a:off x="609600" y="1676400"/>
            <a:ext cx="7848600" cy="44196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pPr marL="342900" indent="-342900"/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Education was very important in Athens.</a:t>
            </a:r>
          </a:p>
          <a:p>
            <a:pPr marL="342900" indent="-342900"/>
            <a:endParaRPr lang="en-US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342900" indent="-342900"/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Boys went to school to learn to read and write. They also learned many sports.</a:t>
            </a:r>
          </a:p>
          <a:p>
            <a:pPr marL="342900" indent="-342900"/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Girls were not allowed to go to school or learn to play sports.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 Box 50"/>
          <p:cNvSpPr>
            <a:spLocks noGrp="1"/>
          </p:cNvSpPr>
          <p:nvPr>
            <p:ph type="title"/>
          </p:nvPr>
        </p:nvSpPr>
        <p:spPr>
          <a:xfrm>
            <a:off x="1905000" y="838200"/>
            <a:ext cx="6553200" cy="1143000"/>
          </a:xfrm>
          <a:prstGeom prst="rect">
            <a:avLst/>
          </a:prstGeom>
        </p:spPr>
        <p:txBody>
          <a:bodyPr wrap="square" lIns="91440" tIns="45720" rIns="91440" bIns="45720" numCol="1" anchor="ctr"/>
          <a:lstStyle/>
          <a:p>
            <a:pPr marL="0" indent="0"/>
            <a:r>
              <a:rPr lang="en-US" dirty="0" smtClean="0">
                <a:solidFill>
                  <a:srgbClr val="FF0000"/>
                </a:solidFill>
              </a:rPr>
              <a:t>The Greek Alphabet</a:t>
            </a:r>
          </a:p>
        </p:txBody>
      </p:sp>
      <p:sp>
        <p:nvSpPr>
          <p:cNvPr id="51" name="Text Box 51"/>
          <p:cNvSpPr>
            <a:spLocks noGrp="1"/>
          </p:cNvSpPr>
          <p:nvPr>
            <p:ph type="body" sz="half"/>
          </p:nvPr>
        </p:nvSpPr>
        <p:spPr>
          <a:xfrm>
            <a:off x="685800" y="2133600"/>
            <a:ext cx="7772400" cy="3962400"/>
          </a:xfrm>
          <a:prstGeom prst="rect">
            <a:avLst/>
          </a:prstGeom>
        </p:spPr>
        <p:txBody>
          <a:bodyPr wrap="square" lIns="91440" tIns="45720" rIns="91440" bIns="45720" numCol="1" anchor="t"/>
          <a:lstStyle>
            <a:lvl1pPr>
              <a:defRPr lang="en-US" sz="2800" dirty="0" smtClean="0"/>
            </a:lvl1pPr>
            <a:lvl2pPr>
              <a:defRPr lang="en-US" sz="2400" dirty="0" smtClean="0"/>
            </a:lvl2pPr>
            <a:lvl3pPr>
              <a:defRPr lang="en-US" sz="2000" dirty="0" smtClean="0"/>
            </a:lvl3pPr>
            <a:lvl4pPr>
              <a:defRPr lang="en-US" sz="1800" dirty="0" smtClean="0"/>
            </a:lvl4pPr>
            <a:lvl5pPr>
              <a:defRPr lang="en-US" sz="1800" dirty="0" smtClean="0"/>
            </a:lvl5pPr>
          </a:lstStyle>
          <a:p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The Greeks borrowed their alphabet from the Phoenicians.</a:t>
            </a:r>
          </a:p>
          <a:p>
            <a:endParaRPr lang="en-US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Most European languages, including English borrowed ideas from the Greek  alphabet.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2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289050" y="838200"/>
            <a:ext cx="6565900" cy="5257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Box 54"/>
          <p:cNvSpPr>
            <a:spLocks noGrp="1"/>
          </p:cNvSpPr>
          <p:nvPr>
            <p:ph type="title"/>
          </p:nvPr>
        </p:nvSpPr>
        <p:spPr>
          <a:xfrm>
            <a:off x="1905000" y="838200"/>
            <a:ext cx="6553200" cy="609600"/>
          </a:xfrm>
          <a:prstGeom prst="rect">
            <a:avLst/>
          </a:prstGeom>
        </p:spPr>
        <p:txBody>
          <a:bodyPr wrap="square" lIns="91440" tIns="45720" rIns="91440" bIns="45720" numCol="1" anchor="ctr"/>
          <a:lstStyle/>
          <a:p>
            <a:pPr marL="0" indent="0"/>
            <a:r>
              <a:rPr lang="en-US" dirty="0" smtClean="0">
                <a:solidFill>
                  <a:srgbClr val="FF0000"/>
                </a:solidFill>
              </a:rPr>
              <a:t>Socrates</a:t>
            </a:r>
          </a:p>
        </p:txBody>
      </p:sp>
      <p:sp>
        <p:nvSpPr>
          <p:cNvPr id="55" name="Text Box 55"/>
          <p:cNvSpPr>
            <a:spLocks noGrp="1"/>
          </p:cNvSpPr>
          <p:nvPr>
            <p:ph type="body" sz="half"/>
          </p:nvPr>
        </p:nvSpPr>
        <p:spPr>
          <a:xfrm>
            <a:off x="609600" y="1219200"/>
            <a:ext cx="3810000" cy="5181600"/>
          </a:xfrm>
          <a:prstGeom prst="rect">
            <a:avLst/>
          </a:prstGeom>
        </p:spPr>
        <p:txBody>
          <a:bodyPr wrap="square" lIns="91440" tIns="45720" rIns="91440" bIns="45720" numCol="1" anchor="t"/>
          <a:lstStyle>
            <a:lvl1pPr>
              <a:defRPr lang="en-US" sz="2800" dirty="0" smtClean="0"/>
            </a:lvl1pPr>
            <a:lvl2pPr>
              <a:defRPr lang="en-US" sz="2400" dirty="0" smtClean="0"/>
            </a:lvl2pPr>
            <a:lvl3pPr>
              <a:defRPr lang="en-US" sz="2000" dirty="0" smtClean="0"/>
            </a:lvl3pPr>
            <a:lvl4pPr>
              <a:defRPr lang="en-US" sz="1800" dirty="0" smtClean="0"/>
            </a:lvl4pPr>
            <a:lvl5pPr>
              <a:defRPr lang="en-US" sz="1800" dirty="0" smtClean="0"/>
            </a:lvl5pPr>
          </a:lstStyle>
          <a:p>
            <a:r>
              <a:rPr lang="en-US" sz="2400" b="1" dirty="0" smtClean="0">
                <a:latin typeface="Arial Narrow" pitchFamily="34" charset="0"/>
              </a:rPr>
              <a:t>Socrates was a philosopher of Ancient Greece.</a:t>
            </a:r>
          </a:p>
          <a:p>
            <a:endParaRPr lang="en-US" sz="2400" b="1" dirty="0" smtClean="0">
              <a:latin typeface="Arial Narrow" pitchFamily="34" charset="0"/>
            </a:endParaRPr>
          </a:p>
          <a:p>
            <a:r>
              <a:rPr lang="en-US" sz="2400" b="1" dirty="0" smtClean="0">
                <a:latin typeface="Arial Narrow" pitchFamily="34" charset="0"/>
              </a:rPr>
              <a:t>A philosopher is someone who tries to explain the nature of life.</a:t>
            </a:r>
          </a:p>
          <a:p>
            <a:endParaRPr lang="en-US" sz="24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Socrates taught by asking questions. This method of questioning is still called the Socratic method. </a:t>
            </a:r>
          </a:p>
        </p:txBody>
      </p:sp>
      <p:pic>
        <p:nvPicPr>
          <p:cNvPr id="56" name="Picture 56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905375" y="2133600"/>
            <a:ext cx="3295650" cy="39624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58"/>
          <p:cNvSpPr>
            <a:spLocks noGrp="1"/>
          </p:cNvSpPr>
          <p:nvPr>
            <p:ph type="title"/>
          </p:nvPr>
        </p:nvSpPr>
        <p:spPr>
          <a:xfrm>
            <a:off x="1905000" y="838200"/>
            <a:ext cx="6553200" cy="1143000"/>
          </a:xfrm>
          <a:prstGeom prst="rect">
            <a:avLst/>
          </a:prstGeom>
        </p:spPr>
        <p:txBody>
          <a:bodyPr wrap="square" lIns="91440" tIns="45720" rIns="91440" bIns="45720" numCol="1" anchor="ctr"/>
          <a:lstStyle/>
          <a:p>
            <a:pPr marL="0" indent="0"/>
            <a:r>
              <a:rPr lang="en-US" dirty="0" smtClean="0">
                <a:solidFill>
                  <a:srgbClr val="FF0000"/>
                </a:solidFill>
              </a:rPr>
              <a:t>Plato</a:t>
            </a:r>
          </a:p>
        </p:txBody>
      </p:sp>
      <p:sp>
        <p:nvSpPr>
          <p:cNvPr id="59" name="Text Box 59"/>
          <p:cNvSpPr>
            <a:spLocks noGrp="1"/>
          </p:cNvSpPr>
          <p:nvPr>
            <p:ph type="body" sz="half"/>
          </p:nvPr>
        </p:nvSpPr>
        <p:spPr>
          <a:xfrm>
            <a:off x="685800" y="1371600"/>
            <a:ext cx="3810000" cy="4724400"/>
          </a:xfrm>
          <a:prstGeom prst="rect">
            <a:avLst/>
          </a:prstGeom>
        </p:spPr>
        <p:txBody>
          <a:bodyPr wrap="square" lIns="91440" tIns="45720" rIns="91440" bIns="45720" numCol="1" anchor="t"/>
          <a:lstStyle>
            <a:lvl1pPr>
              <a:defRPr lang="en-US" sz="2800" dirty="0" smtClean="0"/>
            </a:lvl1pPr>
            <a:lvl2pPr>
              <a:defRPr lang="en-US" sz="2400" dirty="0" smtClean="0"/>
            </a:lvl2pPr>
            <a:lvl3pPr>
              <a:defRPr lang="en-US" sz="2000" dirty="0" smtClean="0"/>
            </a:lvl3pPr>
            <a:lvl4pPr>
              <a:defRPr lang="en-US" sz="1800" dirty="0" smtClean="0"/>
            </a:lvl4pPr>
            <a:lvl5pPr>
              <a:defRPr lang="en-US" sz="1800" dirty="0" smtClean="0"/>
            </a:lvl5pPr>
          </a:lstStyle>
          <a:p>
            <a:r>
              <a:rPr lang="en-US" sz="2400" b="1" dirty="0" smtClean="0">
                <a:latin typeface="Arial Narrow" pitchFamily="34" charset="0"/>
              </a:rPr>
              <a:t>Plato was a student of Socrates.</a:t>
            </a:r>
          </a:p>
          <a:p>
            <a:endParaRPr lang="en-US" sz="24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He started a school called The Academy.</a:t>
            </a:r>
          </a:p>
          <a:p>
            <a:endParaRPr lang="en-US" sz="24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Plato’s writing took the form of a dialogue between teacher and student. </a:t>
            </a:r>
          </a:p>
        </p:txBody>
      </p:sp>
      <p:pic>
        <p:nvPicPr>
          <p:cNvPr id="60" name="Picture 60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865687" y="2133600"/>
            <a:ext cx="3373437" cy="39624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 Box 62"/>
          <p:cNvSpPr>
            <a:spLocks noGrp="1"/>
          </p:cNvSpPr>
          <p:nvPr>
            <p:ph type="title"/>
          </p:nvPr>
        </p:nvSpPr>
        <p:spPr>
          <a:xfrm>
            <a:off x="1905000" y="838200"/>
            <a:ext cx="6553200" cy="1143000"/>
          </a:xfrm>
          <a:prstGeom prst="rect">
            <a:avLst/>
          </a:prstGeom>
        </p:spPr>
        <p:txBody>
          <a:bodyPr wrap="square" lIns="91440" tIns="45720" rIns="91440" bIns="45720" numCol="1" anchor="ctr"/>
          <a:lstStyle/>
          <a:p>
            <a:pPr marL="0" indent="0"/>
            <a:r>
              <a:rPr lang="en-US" dirty="0" smtClean="0">
                <a:solidFill>
                  <a:srgbClr val="FF0000"/>
                </a:solidFill>
              </a:rPr>
              <a:t>Aristotle</a:t>
            </a:r>
          </a:p>
        </p:txBody>
      </p:sp>
      <p:sp>
        <p:nvSpPr>
          <p:cNvPr id="63" name="Text Box 63"/>
          <p:cNvSpPr>
            <a:spLocks noGrp="1"/>
          </p:cNvSpPr>
          <p:nvPr>
            <p:ph type="body" sz="half"/>
          </p:nvPr>
        </p:nvSpPr>
        <p:spPr>
          <a:xfrm>
            <a:off x="685800" y="1219200"/>
            <a:ext cx="3810000" cy="4876800"/>
          </a:xfrm>
          <a:prstGeom prst="rect">
            <a:avLst/>
          </a:prstGeom>
        </p:spPr>
        <p:txBody>
          <a:bodyPr wrap="square" lIns="91440" tIns="45720" rIns="91440" bIns="45720" numCol="1" anchor="t"/>
          <a:lstStyle>
            <a:lvl1pPr>
              <a:defRPr lang="en-US" sz="2800" dirty="0" smtClean="0"/>
            </a:lvl1pPr>
            <a:lvl2pPr>
              <a:defRPr lang="en-US" sz="2400" dirty="0" smtClean="0"/>
            </a:lvl2pPr>
            <a:lvl3pPr>
              <a:defRPr lang="en-US" sz="2000" dirty="0" smtClean="0"/>
            </a:lvl3pPr>
            <a:lvl4pPr>
              <a:defRPr lang="en-US" sz="1800" dirty="0" smtClean="0"/>
            </a:lvl4pPr>
            <a:lvl5pPr>
              <a:defRPr lang="en-US" sz="1800" dirty="0" smtClean="0"/>
            </a:lvl5pPr>
          </a:lstStyle>
          <a:p>
            <a:r>
              <a:rPr lang="en-US" sz="3200" dirty="0" smtClean="0">
                <a:latin typeface="Arial Narrow" pitchFamily="34" charset="0"/>
              </a:rPr>
              <a:t>Aristotle was another Greek philosopher and student of Plato.</a:t>
            </a:r>
          </a:p>
          <a:p>
            <a:endParaRPr lang="en-US" sz="32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en-US" sz="3200" dirty="0" smtClean="0">
                <a:solidFill>
                  <a:srgbClr val="0070C0"/>
                </a:solidFill>
                <a:latin typeface="Arial Narrow" pitchFamily="34" charset="0"/>
              </a:rPr>
              <a:t>He wrote about science, art, law, poetry, and  government. </a:t>
            </a:r>
          </a:p>
        </p:txBody>
      </p:sp>
      <p:pic>
        <p:nvPicPr>
          <p:cNvPr id="64" name="Picture 6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968875" y="2133600"/>
            <a:ext cx="3167062" cy="39624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 Box 66"/>
          <p:cNvSpPr>
            <a:spLocks noGrp="1"/>
          </p:cNvSpPr>
          <p:nvPr>
            <p:ph type="title"/>
          </p:nvPr>
        </p:nvSpPr>
        <p:spPr>
          <a:xfrm>
            <a:off x="1905000" y="838200"/>
            <a:ext cx="6553200" cy="762000"/>
          </a:xfrm>
          <a:prstGeom prst="rect">
            <a:avLst/>
          </a:prstGeom>
        </p:spPr>
        <p:txBody>
          <a:bodyPr wrap="square" lIns="91440" tIns="45720" rIns="91440" bIns="45720" numCol="1" anchor="ctr"/>
          <a:lstStyle/>
          <a:p>
            <a:pPr marL="0" indent="0"/>
            <a:r>
              <a:rPr lang="en-US" dirty="0" smtClean="0">
                <a:solidFill>
                  <a:srgbClr val="FF0000"/>
                </a:solidFill>
              </a:rPr>
              <a:t>Alexander the Great</a:t>
            </a:r>
          </a:p>
        </p:txBody>
      </p:sp>
      <p:sp>
        <p:nvSpPr>
          <p:cNvPr id="67" name="Text Box 67"/>
          <p:cNvSpPr>
            <a:spLocks noGrp="1"/>
          </p:cNvSpPr>
          <p:nvPr>
            <p:ph type="body" sz="half"/>
          </p:nvPr>
        </p:nvSpPr>
        <p:spPr>
          <a:xfrm>
            <a:off x="0" y="1371600"/>
            <a:ext cx="4419600" cy="4724400"/>
          </a:xfrm>
          <a:prstGeom prst="rect">
            <a:avLst/>
          </a:prstGeom>
        </p:spPr>
        <p:txBody>
          <a:bodyPr wrap="square" lIns="91440" tIns="45720" rIns="91440" bIns="45720" numCol="1" anchor="t"/>
          <a:lstStyle>
            <a:lvl1pPr>
              <a:defRPr lang="en-US" sz="2800" dirty="0" smtClean="0"/>
            </a:lvl1pPr>
            <a:lvl2pPr>
              <a:defRPr lang="en-US" sz="2400" dirty="0" smtClean="0"/>
            </a:lvl2pPr>
            <a:lvl3pPr>
              <a:defRPr lang="en-US" sz="2000" dirty="0" smtClean="0"/>
            </a:lvl3pPr>
            <a:lvl4pPr>
              <a:defRPr lang="en-US" sz="1800" dirty="0" smtClean="0"/>
            </a:lvl4pPr>
            <a:lvl5pPr>
              <a:defRPr lang="en-US" sz="1800" dirty="0" smtClean="0"/>
            </a:lvl5pPr>
          </a:lstStyle>
          <a:p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Alexander the Great was the son of King Phillip II of Macedonia. </a:t>
            </a:r>
          </a:p>
          <a:p>
            <a:endParaRPr lang="en-US" sz="24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Alexander conquered Persia, Egypt, the Middle East and Northern India.</a:t>
            </a:r>
          </a:p>
          <a:p>
            <a:pPr>
              <a:buNone/>
            </a:pPr>
            <a:endParaRPr lang="en-US" sz="24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As he conquered land he would spread Greek culture and achievements to the land and people.</a:t>
            </a:r>
          </a:p>
          <a:p>
            <a:endParaRPr lang="en-US" sz="24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He died at age 33 from malaria. </a:t>
            </a:r>
          </a:p>
        </p:txBody>
      </p:sp>
      <p:pic>
        <p:nvPicPr>
          <p:cNvPr id="68" name="Picture 68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648200" y="2892425"/>
            <a:ext cx="3810000" cy="244475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70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</p:spPr>
        <p:txBody>
          <a:bodyPr wrap="square" lIns="91440" tIns="45720" rIns="91440" bIns="45720" numCol="1" anchor="ctr"/>
          <a:lstStyle/>
          <a:p>
            <a:pPr marL="0" indent="0"/>
            <a:r>
              <a:rPr lang="en-US" dirty="0" smtClean="0"/>
              <a:t>Alexander’s Empire</a:t>
            </a:r>
          </a:p>
        </p:txBody>
      </p:sp>
      <p:pic>
        <p:nvPicPr>
          <p:cNvPr id="71" name="Picture 71"/>
          <p:cNvPicPr>
            <a:picLocks noChangeAspect="1"/>
          </p:cNvPicPr>
          <p:nvPr/>
        </p:nvPicPr>
        <p:blipFill>
          <a:blip r:embed="rId3"/>
          <a:srcRect b="9259"/>
          <a:stretch/>
        </p:blipFill>
        <p:spPr>
          <a:xfrm>
            <a:off x="1295400" y="1371600"/>
            <a:ext cx="6553200" cy="464026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1"/>
          <p:cNvSpPr>
            <a:spLocks noGrp="1"/>
          </p:cNvSpPr>
          <p:nvPr>
            <p:ph type="title"/>
          </p:nvPr>
        </p:nvSpPr>
        <p:spPr>
          <a:xfrm>
            <a:off x="3200400" y="838200"/>
            <a:ext cx="5943600" cy="685800"/>
          </a:xfrm>
          <a:prstGeom prst="rect">
            <a:avLst/>
          </a:prstGeom>
        </p:spPr>
        <p:txBody>
          <a:bodyPr wrap="square" lIns="91440" tIns="45720" rIns="91440" bIns="45720" numCol="1" anchor="ctr"/>
          <a:lstStyle/>
          <a:p>
            <a:pPr marL="0" indent="0"/>
            <a:r>
              <a:rPr lang="en-US" dirty="0" smtClean="0">
                <a:solidFill>
                  <a:srgbClr val="FF0000"/>
                </a:solidFill>
              </a:rPr>
              <a:t>Geography of Greece</a:t>
            </a:r>
          </a:p>
        </p:txBody>
      </p:sp>
      <p:sp>
        <p:nvSpPr>
          <p:cNvPr id="22" name="Text Box 22"/>
          <p:cNvSpPr>
            <a:spLocks noGrp="1"/>
          </p:cNvSpPr>
          <p:nvPr>
            <p:ph type="body" sz="half"/>
          </p:nvPr>
        </p:nvSpPr>
        <p:spPr>
          <a:xfrm>
            <a:off x="304800" y="1295400"/>
            <a:ext cx="3657600" cy="5257800"/>
          </a:xfrm>
          <a:prstGeom prst="rect">
            <a:avLst/>
          </a:prstGeom>
        </p:spPr>
        <p:txBody>
          <a:bodyPr wrap="square" lIns="91440" tIns="45720" rIns="91440" bIns="45720" numCol="1" anchor="t"/>
          <a:lstStyle>
            <a:lvl1pPr>
              <a:defRPr lang="en-US" sz="2800" dirty="0" smtClean="0"/>
            </a:lvl1pPr>
            <a:lvl2pPr>
              <a:defRPr lang="en-US" sz="2400" dirty="0" smtClean="0"/>
            </a:lvl2pPr>
            <a:lvl3pPr>
              <a:defRPr lang="en-US" sz="2000" dirty="0" smtClean="0"/>
            </a:lvl3pPr>
            <a:lvl4pPr>
              <a:defRPr lang="en-US" sz="1800" dirty="0" smtClean="0"/>
            </a:lvl4pPr>
            <a:lvl5pPr>
              <a:defRPr lang="en-US" sz="1800" dirty="0" smtClean="0"/>
            </a:lvl5pPr>
          </a:lstStyle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Greece is a small country in Europe.</a:t>
            </a:r>
          </a:p>
          <a:p>
            <a:pPr>
              <a:lnSpc>
                <a:spcPct val="90000"/>
              </a:lnSpc>
            </a:pPr>
            <a:endParaRPr lang="en-US" sz="24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Greece is near the Mediterranean Sea.</a:t>
            </a:r>
          </a:p>
          <a:p>
            <a:pPr>
              <a:lnSpc>
                <a:spcPct val="90000"/>
              </a:lnSpc>
            </a:pPr>
            <a:endParaRPr lang="en-US" sz="24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The main part of Greece in on a peninsula.</a:t>
            </a:r>
          </a:p>
          <a:p>
            <a:pPr>
              <a:lnSpc>
                <a:spcPct val="90000"/>
              </a:lnSpc>
            </a:pPr>
            <a:endParaRPr lang="en-US" sz="24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 peninsula is a body of land surrounded by water on three sides. </a:t>
            </a:r>
          </a:p>
          <a:p>
            <a:pPr>
              <a:lnSpc>
                <a:spcPct val="90000"/>
              </a:lnSpc>
            </a:pPr>
            <a:endParaRPr lang="en-US" sz="24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The rest of Greece is made up of islands.</a:t>
            </a:r>
          </a:p>
        </p:txBody>
      </p:sp>
      <p:pic>
        <p:nvPicPr>
          <p:cNvPr id="23" name="Picture 23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233862" y="1447800"/>
            <a:ext cx="4910137" cy="459898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25"/>
          <p:cNvSpPr>
            <a:spLocks noGrp="1"/>
          </p:cNvSpPr>
          <p:nvPr>
            <p:ph type="title"/>
          </p:nvPr>
        </p:nvSpPr>
        <p:spPr>
          <a:xfrm>
            <a:off x="1905000" y="838200"/>
            <a:ext cx="6553200" cy="685800"/>
          </a:xfrm>
          <a:prstGeom prst="rect">
            <a:avLst/>
          </a:prstGeom>
        </p:spPr>
        <p:txBody>
          <a:bodyPr wrap="square" lIns="91440" tIns="45720" rIns="91440" bIns="45720" numCol="1" anchor="ctr"/>
          <a:lstStyle/>
          <a:p>
            <a:pPr marL="0" indent="0"/>
            <a:r>
              <a:rPr lang="en-US" dirty="0" smtClean="0">
                <a:solidFill>
                  <a:srgbClr val="FF0000"/>
                </a:solidFill>
              </a:rPr>
              <a:t>Greek City-States</a:t>
            </a:r>
          </a:p>
        </p:txBody>
      </p:sp>
      <p:sp>
        <p:nvSpPr>
          <p:cNvPr id="26" name="Text Box 26"/>
          <p:cNvSpPr>
            <a:spLocks noGrp="1"/>
          </p:cNvSpPr>
          <p:nvPr>
            <p:ph type="body"/>
          </p:nvPr>
        </p:nvSpPr>
        <p:spPr>
          <a:xfrm>
            <a:off x="685800" y="1524000"/>
            <a:ext cx="7772400" cy="49530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pPr marL="342900" indent="-342900">
              <a:lnSpc>
                <a:spcPct val="90000"/>
              </a:lnSpc>
            </a:pPr>
            <a:r>
              <a:rPr lang="en-US" b="1" dirty="0" smtClean="0">
                <a:latin typeface="Arial Narrow" pitchFamily="34" charset="0"/>
              </a:rPr>
              <a:t>Because Greece is made up of many islands, and has many tall mountains, the Greeks began to build city-states instead of one country.</a:t>
            </a:r>
          </a:p>
          <a:p>
            <a:pPr marL="342900" indent="-342900">
              <a:lnSpc>
                <a:spcPct val="90000"/>
              </a:lnSpc>
            </a:pPr>
            <a:endParaRPr lang="en-US" b="1" dirty="0" smtClean="0"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A city-state is a city with its own laws, rulers, and money.</a:t>
            </a:r>
          </a:p>
          <a:p>
            <a:pPr marL="342900" indent="-342900">
              <a:lnSpc>
                <a:spcPct val="90000"/>
              </a:lnSpc>
            </a:pPr>
            <a:endParaRPr lang="en-US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City-states were cities that acted like countries.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7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9"/>
          <p:cNvSpPr>
            <a:spLocks noGrp="1"/>
          </p:cNvSpPr>
          <p:nvPr>
            <p:ph type="title"/>
          </p:nvPr>
        </p:nvSpPr>
        <p:spPr>
          <a:xfrm>
            <a:off x="1905000" y="609600"/>
            <a:ext cx="6553200" cy="762000"/>
          </a:xfrm>
          <a:prstGeom prst="rect">
            <a:avLst/>
          </a:prstGeom>
        </p:spPr>
        <p:txBody>
          <a:bodyPr wrap="square" lIns="91440" tIns="45720" rIns="91440" bIns="45720" numCol="1" anchor="ctr"/>
          <a:lstStyle/>
          <a:p>
            <a:pPr marL="0" indent="0"/>
            <a:r>
              <a:rPr lang="en-US" dirty="0" smtClean="0">
                <a:solidFill>
                  <a:srgbClr val="FF0000"/>
                </a:solidFill>
              </a:rPr>
              <a:t>Sparta</a:t>
            </a:r>
          </a:p>
        </p:txBody>
      </p:sp>
      <p:sp>
        <p:nvSpPr>
          <p:cNvPr id="30" name="Text Box 30"/>
          <p:cNvSpPr>
            <a:spLocks noGrp="1"/>
          </p:cNvSpPr>
          <p:nvPr>
            <p:ph type="body"/>
          </p:nvPr>
        </p:nvSpPr>
        <p:spPr>
          <a:xfrm>
            <a:off x="609600" y="1295400"/>
            <a:ext cx="7848600" cy="51816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pPr marL="342900" indent="-342900"/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Sparta was a Greek city-state.</a:t>
            </a:r>
          </a:p>
          <a:p>
            <a:pPr marL="342900" indent="-342900"/>
            <a:endParaRPr lang="en-US" sz="28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342900" indent="-342900"/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Sparta was very powerful and had its own army.</a:t>
            </a:r>
          </a:p>
          <a:p>
            <a:pPr marL="342900" indent="-342900"/>
            <a:endParaRPr lang="en-US" sz="28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342900" indent="-342900"/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Sparta conquered other city-states to gain wealth and power.</a:t>
            </a:r>
          </a:p>
          <a:p>
            <a:pPr marL="342900" indent="-342900"/>
            <a:endParaRPr lang="en-US" sz="28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342900" indent="-342900"/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There were three classes of people in Sparta.</a:t>
            </a:r>
          </a:p>
          <a:p>
            <a:pPr marL="742950" lvl="1" indent="-285750"/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Citizens, non-citizens, and slaves.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3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6553200" cy="838200"/>
          </a:xfrm>
          <a:prstGeom prst="rect">
            <a:avLst/>
          </a:prstGeom>
        </p:spPr>
        <p:txBody>
          <a:bodyPr wrap="square" lIns="91440" tIns="45720" rIns="91440" bIns="45720" numCol="1" anchor="ctr"/>
          <a:lstStyle/>
          <a:p>
            <a:pPr marL="0" indent="0"/>
            <a:r>
              <a:rPr lang="en-US" dirty="0" smtClean="0">
                <a:solidFill>
                  <a:srgbClr val="FF0000"/>
                </a:solidFill>
              </a:rPr>
              <a:t>Sparta’s Classes</a:t>
            </a:r>
          </a:p>
        </p:txBody>
      </p:sp>
      <p:sp>
        <p:nvSpPr>
          <p:cNvPr id="32" name="Text Box 32"/>
          <p:cNvSpPr>
            <a:spLocks noGrp="1"/>
          </p:cNvSpPr>
          <p:nvPr>
            <p:ph type="body"/>
          </p:nvPr>
        </p:nvSpPr>
        <p:spPr>
          <a:xfrm>
            <a:off x="685800" y="1295400"/>
            <a:ext cx="7772400" cy="48006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pPr marL="342900" indent="-342900">
              <a:lnSpc>
                <a:spcPct val="90000"/>
              </a:lnSpc>
            </a:pP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Only men born in Sparta were citizens.</a:t>
            </a:r>
          </a:p>
          <a:p>
            <a:pPr marL="342900" indent="-342900">
              <a:lnSpc>
                <a:spcPct val="90000"/>
              </a:lnSpc>
            </a:pPr>
            <a:endParaRPr lang="en-US" sz="28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Women were not allowed to become citizens, but were allowed to own land and businesses.   </a:t>
            </a:r>
            <a:r>
              <a:rPr lang="en-US" sz="2800" b="1" dirty="0" smtClean="0">
                <a:latin typeface="Arial Narrow" pitchFamily="34" charset="0"/>
              </a:rPr>
              <a:t>Which gave them more freedom than other Greek city-states.</a:t>
            </a:r>
          </a:p>
          <a:p>
            <a:pPr marL="342900" indent="-342900">
              <a:lnSpc>
                <a:spcPct val="90000"/>
              </a:lnSpc>
            </a:pPr>
            <a:endParaRPr lang="en-US" sz="28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The second class in Sparta was people who came from other city-states or other countries. They could own businesses but not become citizens.</a:t>
            </a:r>
          </a:p>
          <a:p>
            <a:pPr marL="342900" indent="-342900">
              <a:lnSpc>
                <a:spcPct val="90000"/>
              </a:lnSpc>
            </a:pPr>
            <a:endParaRPr lang="en-US" sz="28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The third class was slaves.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33"/>
          <p:cNvSpPr>
            <a:spLocks noGrp="1"/>
          </p:cNvSpPr>
          <p:nvPr>
            <p:ph type="title"/>
          </p:nvPr>
        </p:nvSpPr>
        <p:spPr>
          <a:xfrm>
            <a:off x="1905000" y="838200"/>
            <a:ext cx="6553200" cy="457200"/>
          </a:xfrm>
          <a:prstGeom prst="rect">
            <a:avLst/>
          </a:prstGeom>
        </p:spPr>
        <p:txBody>
          <a:bodyPr wrap="square" lIns="91440" tIns="45720" rIns="91440" bIns="45720" numCol="1" anchor="ctr"/>
          <a:lstStyle/>
          <a:p>
            <a:pPr marL="0" indent="0"/>
            <a:r>
              <a:rPr lang="en-US" dirty="0" smtClean="0">
                <a:solidFill>
                  <a:srgbClr val="FF0000"/>
                </a:solidFill>
              </a:rPr>
              <a:t>Sparta warriors</a:t>
            </a:r>
          </a:p>
        </p:txBody>
      </p:sp>
      <p:sp>
        <p:nvSpPr>
          <p:cNvPr id="34" name="Text Box 34"/>
          <p:cNvSpPr>
            <a:spLocks noGrp="1"/>
          </p:cNvSpPr>
          <p:nvPr>
            <p:ph type="body"/>
          </p:nvPr>
        </p:nvSpPr>
        <p:spPr>
          <a:xfrm>
            <a:off x="685800" y="1447800"/>
            <a:ext cx="7772400" cy="46482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pPr marL="342900" indent="-342900"/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Learning to read and write in Sparta was not very important.</a:t>
            </a:r>
          </a:p>
          <a:p>
            <a:pPr marL="342900" indent="-342900"/>
            <a:endParaRPr lang="en-US" sz="28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342900" indent="-342900"/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Training to become a good soldiers was important.</a:t>
            </a:r>
          </a:p>
          <a:p>
            <a:pPr marL="342900" indent="-342900"/>
            <a:endParaRPr lang="en-US" sz="28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342900" indent="-342900"/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Young boys were taken from their parents and trained to be soldiers as well as good in sports such as running.</a:t>
            </a:r>
          </a:p>
          <a:p>
            <a:pPr marL="342900" indent="-342900"/>
            <a:endParaRPr lang="en-US" sz="28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342900" indent="-342900"/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Girls were also trained to be good in sports.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35"/>
          <p:cNvSpPr>
            <a:spLocks noGrp="1"/>
          </p:cNvSpPr>
          <p:nvPr>
            <p:ph type="title"/>
          </p:nvPr>
        </p:nvSpPr>
        <p:spPr>
          <a:xfrm>
            <a:off x="1905000" y="838200"/>
            <a:ext cx="6553200" cy="533400"/>
          </a:xfrm>
          <a:prstGeom prst="rect">
            <a:avLst/>
          </a:prstGeom>
        </p:spPr>
        <p:txBody>
          <a:bodyPr wrap="square" lIns="91440" tIns="45720" rIns="91440" bIns="45720" numCol="1" anchor="ctr"/>
          <a:lstStyle/>
          <a:p>
            <a:pPr marL="0" indent="0"/>
            <a:r>
              <a:rPr lang="en-US" dirty="0" smtClean="0">
                <a:solidFill>
                  <a:srgbClr val="FF0000"/>
                </a:solidFill>
              </a:rPr>
              <a:t>Athens</a:t>
            </a:r>
          </a:p>
        </p:txBody>
      </p:sp>
      <p:sp>
        <p:nvSpPr>
          <p:cNvPr id="36" name="Text Box 36"/>
          <p:cNvSpPr>
            <a:spLocks noGrp="1"/>
          </p:cNvSpPr>
          <p:nvPr>
            <p:ph type="body"/>
          </p:nvPr>
        </p:nvSpPr>
        <p:spPr>
          <a:xfrm>
            <a:off x="685800" y="1447800"/>
            <a:ext cx="7772400" cy="46482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pPr marL="342900" indent="-342900">
              <a:lnSpc>
                <a:spcPct val="90000"/>
              </a:lnSpc>
            </a:pP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Athens was another important Greek city-state.</a:t>
            </a:r>
          </a:p>
          <a:p>
            <a:pPr marL="342900" indent="-342900">
              <a:lnSpc>
                <a:spcPct val="90000"/>
              </a:lnSpc>
            </a:pPr>
            <a:endParaRPr lang="en-US" sz="28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The people of Athens wanted to rule themselves and not have a king or queen. </a:t>
            </a:r>
          </a:p>
          <a:p>
            <a:pPr marL="342900" indent="-342900">
              <a:lnSpc>
                <a:spcPct val="90000"/>
              </a:lnSpc>
            </a:pPr>
            <a:endParaRPr lang="en-US" sz="28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Athens became the world’s first democracy around 508 B.C.</a:t>
            </a:r>
          </a:p>
          <a:p>
            <a:pPr marL="342900" indent="-342900">
              <a:lnSpc>
                <a:spcPct val="90000"/>
              </a:lnSpc>
            </a:pPr>
            <a:endParaRPr lang="en-US" sz="28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A democracy is a government in which all citizens can vote and have equal say in what happens.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37"/>
          <p:cNvSpPr>
            <a:spLocks noGrp="1"/>
          </p:cNvSpPr>
          <p:nvPr>
            <p:ph type="title"/>
          </p:nvPr>
        </p:nvSpPr>
        <p:spPr>
          <a:xfrm>
            <a:off x="1905000" y="838200"/>
            <a:ext cx="6553200" cy="609600"/>
          </a:xfrm>
          <a:prstGeom prst="rect">
            <a:avLst/>
          </a:prstGeom>
        </p:spPr>
        <p:txBody>
          <a:bodyPr wrap="square" lIns="91440" tIns="45720" rIns="91440" bIns="45720" numCol="1" anchor="ctr"/>
          <a:lstStyle/>
          <a:p>
            <a:pPr marL="0" indent="0"/>
            <a:r>
              <a:rPr lang="en-US" dirty="0" smtClean="0">
                <a:solidFill>
                  <a:srgbClr val="FF0000"/>
                </a:solidFill>
              </a:rPr>
              <a:t>Democracy in Athens</a:t>
            </a:r>
          </a:p>
        </p:txBody>
      </p:sp>
      <p:sp>
        <p:nvSpPr>
          <p:cNvPr id="38" name="Text Box 38"/>
          <p:cNvSpPr>
            <a:spLocks noGrp="1"/>
          </p:cNvSpPr>
          <p:nvPr>
            <p:ph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wrap="square" lIns="91440" tIns="45720" rIns="91440" bIns="45720" numCol="1" anchor="t"/>
          <a:lstStyle/>
          <a:p>
            <a:pPr marL="342900" indent="-342900"/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Athens was a democracy because all citizens could vote, but only half the people in Athens were citizens.</a:t>
            </a:r>
          </a:p>
          <a:p>
            <a:pPr marL="342900" indent="-342900"/>
            <a:endParaRPr lang="en-US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342900" indent="-342900"/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Women, people born outside of Athens, and slaves could not vote.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003366"/>
      </a:lt2>
      <a:accent1>
        <a:srgbClr val="3366CC"/>
      </a:accent1>
      <a:accent2>
        <a:srgbClr val="00B000"/>
      </a:accent2>
      <a:accent3>
        <a:srgbClr val="FFFFFF"/>
      </a:accent3>
      <a:accent4>
        <a:srgbClr val="3366CC"/>
      </a:accent4>
      <a:accent5>
        <a:srgbClr val="00B000"/>
      </a:accent5>
      <a:accent6>
        <a:srgbClr val="FFFFFF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003366"/>
      </a:lt2>
      <a:accent1>
        <a:srgbClr val="3366CC"/>
      </a:accent1>
      <a:accent2>
        <a:srgbClr val="00B000"/>
      </a:accent2>
      <a:accent3>
        <a:srgbClr val="FFFFFF"/>
      </a:accent3>
      <a:accent4>
        <a:srgbClr val="3366CC"/>
      </a:accent4>
      <a:accent5>
        <a:srgbClr val="00B000"/>
      </a:accent5>
      <a:accent6>
        <a:srgbClr val="FFFFFF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636</Words>
  <Application>Microsoft Office PowerPoint</Application>
  <PresentationFormat>On-screen Show (4:3)</PresentationFormat>
  <Paragraphs>118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Default Design</vt:lpstr>
      <vt:lpstr>The Story of Ancient Greece</vt:lpstr>
      <vt:lpstr>Geography of Greece</vt:lpstr>
      <vt:lpstr>Greek City-States</vt:lpstr>
      <vt:lpstr>PowerPoint Presentation</vt:lpstr>
      <vt:lpstr>Sparta</vt:lpstr>
      <vt:lpstr>Sparta’s Classes</vt:lpstr>
      <vt:lpstr>Sparta warriors</vt:lpstr>
      <vt:lpstr>Athens</vt:lpstr>
      <vt:lpstr>Democracy in Athens</vt:lpstr>
      <vt:lpstr>Pericles</vt:lpstr>
      <vt:lpstr>Parthenon and Acropolis </vt:lpstr>
      <vt:lpstr>Education in Athens</vt:lpstr>
      <vt:lpstr>The Greek Alphabet</vt:lpstr>
      <vt:lpstr>PowerPoint Presentation</vt:lpstr>
      <vt:lpstr>Socrates</vt:lpstr>
      <vt:lpstr>Plato</vt:lpstr>
      <vt:lpstr>Aristotle</vt:lpstr>
      <vt:lpstr>Alexander the Great</vt:lpstr>
      <vt:lpstr>Alexander’s Empire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Story of Ancient Greece</dc:title>
  <dc:creator>Kueter, Sydney</dc:creator>
  <cp:lastModifiedBy>Windows User</cp:lastModifiedBy>
  <cp:revision>1</cp:revision>
  <dcterms:modified xsi:type="dcterms:W3CDTF">2016-12-02T21:45:03Z</dcterms:modified>
</cp:coreProperties>
</file>