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5"/>
    <p:sldMasterId id="214748366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pitchFamily="34" typeface="Arial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5BD78F4-AF8D-420B-9C6A-7402D3F15AF6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</p:viewPr>
</file>

<file path=ppt/_rels/presentation.xml.rels><?xml version="1.0" encoding="UTF-8" standalone="yes"?><Relationships xmlns="http://schemas.openxmlformats.org/package/2006/relationships"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slideMasters/slideMaster2.xml" Type="http://schemas.openxmlformats.org/officeDocument/2006/relationships/slide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sz="half" type="body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>
          <a:xfrm>
            <a:off x="457200" y="6245225"/>
            <a:ext cx="2133600" cy="47625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>
          <a:xfrm>
            <a:off x="3124200" y="6245225"/>
            <a:ext cx="2895600" cy="47625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6553200" y="6245225"/>
            <a:ext cx="2133600" cy="476250"/>
          </a:xfrm>
        </p:spPr>
        <p:txBody>
          <a:bodyPr numCol="1"/>
          <a:lstStyle>
            <a:lvl1pPr>
              <a:defRPr/>
            </a:lvl1pPr>
          </a:lstStyle>
          <a:p>
            <a:fld id="{ACFEEC44-35BF-4FFB-879F-EEDB30F37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>
          <a:xfrm>
            <a:off x="457200" y="6245225"/>
            <a:ext cx="2133600" cy="47625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>
          <a:xfrm>
            <a:off x="3124200" y="6245225"/>
            <a:ext cx="2895600" cy="47625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6553200" y="6245225"/>
            <a:ext cx="2133600" cy="476250"/>
          </a:xfrm>
        </p:spPr>
        <p:txBody>
          <a:bodyPr numCol="1"/>
          <a:lstStyle>
            <a:lvl1pPr>
              <a:defRPr/>
            </a:lvl1pPr>
          </a:lstStyle>
          <a:p>
            <a:fld id="{165FA920-F918-4B9D-871D-3EDE4DDCF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4" Target="../slideLayouts/slideLayout13.xml" Type="http://schemas.openxmlformats.org/officeDocument/2006/relationships/slideLayout"/><Relationship Id="rId13" Target="../slideLayouts/slideLayout12.xml" Type="http://schemas.openxmlformats.org/officeDocument/2006/relationships/slideLayout"/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2" Target="../slideLayouts/slideLayout14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" name="Group 1"/>
          <p:cNvGrpSpPr>
            <a:grpSpLocks/>
          </p:cNvGrpSpPr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" name="Text Box 2"/>
            <p:cNvSpPr>
              <a:spLocks/>
            </p:cNvSpPr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b="b" l="0" r="r" t="0"/>
              <a:pathLst>
                <a:path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</p:sp>
        <p:sp>
          <p:nvSpPr>
            <p:cNvPr id="3" name="Text Box 3"/>
            <p:cNvSpPr>
              <a:spLocks/>
            </p:cNvSpPr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b="b" l="0" r="r" t="0"/>
              <a:pathLst>
                <a:path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</p:sp>
      </p:grpSp>
      <p:sp>
        <p:nvSpPr>
          <p:cNvPr id="4" name="Text Box 4"/>
          <p:cNvSpPr>
            <a:spLocks/>
          </p:cNvSpPr>
          <p:nvPr/>
        </p:nvSpPr>
        <p:spPr>
          <a:xfrm>
            <a:off x="6248400" y="6262687"/>
            <a:ext cx="2895600" cy="609600"/>
          </a:xfrm>
          <a:custGeom>
            <a:avLst/>
            <a:gdLst/>
            <a:ahLst/>
            <a:cxnLst/>
            <a:rect b="b" l="0" r="r" t="0"/>
            <a:pathLst>
              <a:path h="246" w="5748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</p:sp>
      <p:grpSp>
        <p:nvGrpSpPr>
          <p:cNvPr id="5" name="Group 5"/>
          <p:cNvGrpSpPr>
            <a:grpSpLocks/>
          </p:cNvGrpSpPr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" name="Text Box 6"/>
            <p:cNvSpPr>
              <a:spLocks/>
            </p:cNvSpPr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b="b" l="0" r="r" t="0"/>
              <a:pathLst>
                <a:path h="536" w="324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</p:sp>
        <p:grpSp>
          <p:nvGrpSpPr>
            <p:cNvPr id="7" name="Group 7"/>
            <p:cNvGrpSpPr>
              <a:grpSpLocks/>
            </p:cNvGrpSpPr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" name="Text Box 8"/>
              <p:cNvSpPr>
                <a:spLocks/>
              </p:cNvSpPr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b="b" l="0" r="r" t="0"/>
                <a:pathLst>
                  <a:path h="533" w="996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  <p:sp>
            <p:nvSpPr>
              <p:cNvPr id="9" name="Text Box 9"/>
              <p:cNvSpPr>
                <a:spLocks/>
              </p:cNvSpPr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b="b" l="0" r="r" t="0"/>
                <a:pathLst>
                  <a:path h="353" w="186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  <p:sp>
            <p:nvSpPr>
              <p:cNvPr id="10" name="Text Box 10"/>
              <p:cNvSpPr>
                <a:spLocks/>
              </p:cNvSpPr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b="b" l="0" r="r" t="0"/>
                <a:pathLst>
                  <a:path h="271" w="378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  <p:sp>
            <p:nvSpPr>
              <p:cNvPr id="11" name="Text Box 11"/>
              <p:cNvSpPr>
                <a:spLocks/>
              </p:cNvSpPr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b="b" l="0" r="r" t="0"/>
                <a:pathLst>
                  <a:path h="66" w="155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  <p:sp>
            <p:nvSpPr>
              <p:cNvPr id="12" name="Text Box 12"/>
              <p:cNvSpPr>
                <a:spLocks/>
              </p:cNvSpPr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b="b" l="0" r="r" t="0"/>
                <a:pathLst>
                  <a:path h="72" w="4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</p:grpSp>
        <p:sp>
          <p:nvSpPr>
            <p:cNvPr id="13" name="Text Box 13"/>
            <p:cNvSpPr>
              <a:spLocks/>
            </p:cNvSpPr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b="b" l="0" r="r" t="0"/>
              <a:pathLst>
                <a:path h="527" w="3976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</p:sp>
      </p:grpSp>
      <p:grpSp>
        <p:nvGrpSpPr>
          <p:cNvPr id="14" name="Group 14"/>
          <p:cNvGrpSpPr>
            <a:grpSpLocks/>
          </p:cNvGrpSpPr>
          <p:nvPr/>
        </p:nvGrpSpPr>
        <p:grpSpPr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15" name="Text Box 15"/>
            <p:cNvSpPr>
              <a:spLocks/>
            </p:cNvSpPr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b="b" l="0" r="r" t="0"/>
              <a:pathLst>
                <a:path h="287" w="365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16" name="Text Box 16"/>
            <p:cNvSpPr>
              <a:spLocks/>
            </p:cNvSpPr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b="b" l="0" r="r" t="0"/>
              <a:pathLst>
                <a:path h="499" w="2033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17" name="Text Box 17"/>
            <p:cNvSpPr>
              <a:spLocks/>
            </p:cNvSpPr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b="b" l="0" r="r" t="0"/>
              <a:pathLst>
                <a:path h="60" w="71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18" name="Text Box 18"/>
            <p:cNvSpPr>
              <a:spLocks/>
            </p:cNvSpPr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b="b" l="0" r="r" t="0"/>
              <a:pathLst>
                <a:path h="162" w="161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19" name="Text Box 19"/>
            <p:cNvSpPr>
              <a:spLocks/>
            </p:cNvSpPr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b="b" l="0" r="r" t="0"/>
              <a:pathLst>
                <a:path h="60" w="59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20" name="Text Box 20"/>
            <p:cNvSpPr>
              <a:spLocks/>
            </p:cNvSpPr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b="b" l="0" r="r" t="0"/>
              <a:pathLst>
                <a:path h="204" w="245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21" name="Text Box 21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22" name="Text Box 22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3" name="Text Box 23"/>
          <p:cNvSpPr>
            <a:spLocks/>
          </p:cNvSpPr>
          <p:nvPr>
            <p:ph idx="2" sz="half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/>
            <a:r>
              <a:rPr dirty="0" lang="en-US" smtClean="0" sz="1200">
                <a:effectLst>
                  <a:outerShdw algn="tl" blurRad="38100" dir="2700000" dist="38100">
                    <a:srgbClr val="C0C0C0"/>
                  </a:outerShdw>
                </a:effectLst>
              </a:rPr>
              <a:t>*</a:t>
            </a:r>
          </a:p>
        </p:txBody>
      </p:sp>
      <p:sp>
        <p:nvSpPr>
          <p:cNvPr id="24" name="Text Box 24"/>
          <p:cNvSpPr>
            <a:spLocks/>
          </p:cNvSpPr>
          <p:nvPr>
            <p:ph idx="3" sz="quarter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ctr"/>
            <a:r>
              <a:rPr dirty="0" lang="en-US" smtClean="0" sz="1200">
                <a:effectLst>
                  <a:outerShdw algn="tl" blurRad="38100" dir="2700000" dist="38100">
                    <a:srgbClr val="C0C0C0"/>
                  </a:outerShdw>
                </a:effectLst>
              </a:rPr>
              <a:t>*</a:t>
            </a:r>
          </a:p>
        </p:txBody>
      </p:sp>
      <p:sp>
        <p:nvSpPr>
          <p:cNvPr id="25" name="Text Box 25"/>
          <p:cNvSpPr>
            <a:spLocks/>
          </p:cNvSpPr>
          <p:nvPr>
            <p:ph idx="4" sz="quarter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r"/>
            <a:r>
              <a:rPr dirty="0" lang="en-US" smtClean="0" sz="1200">
                <a:effectLst>
                  <a:outerShdw algn="tl" blurRad="38100" dir="2700000" dist="38100">
                    <a:srgbClr val="C0C0C0"/>
                  </a:outerShdw>
                </a:effectLst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ctr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charset="0" pitchFamily="34" typeface="Arial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b="0" baseline="0" dirty="0" i="0" lang="en-US" smtClean="0" sz="3200" u="none">
          <a:solidFill>
            <a:schemeClr val="tx1"/>
          </a:solidFill>
          <a:latin charset="0" pitchFamily="34" typeface="Arial"/>
        </a:defRPr>
      </a:lvl1pPr>
      <a:lvl2pPr indent="-285750" marL="74295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b="0" dirty="0" i="0" lang="en-US" smtClean="0" sz="2800" u="none">
          <a:solidFill>
            <a:schemeClr val="tx1"/>
          </a:solidFill>
          <a:latin charset="0" pitchFamily="34" typeface="Arial"/>
        </a:defRPr>
      </a:lvl2pPr>
      <a:lvl3pPr indent="-228600" marL="11430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b="0" dirty="0" i="0" lang="en-US" smtClean="0" sz="2400" u="none">
          <a:solidFill>
            <a:schemeClr val="tx1"/>
          </a:solidFill>
          <a:latin charset="0" pitchFamily="34" typeface="Arial"/>
        </a:defRPr>
      </a:lvl3pPr>
      <a:lvl4pPr indent="-228600" marL="16002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b="0" dirty="0" i="0" lang="en-US" smtClean="0" sz="2000" u="none">
          <a:solidFill>
            <a:schemeClr val="tx1"/>
          </a:solidFill>
          <a:latin charset="0" pitchFamily="34" typeface="Arial"/>
        </a:defRPr>
      </a:lvl4pPr>
      <a:lvl5pPr indent="-228600" marL="20574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b="0" dirty="0" i="0" lang="en-US" smtClean="0" sz="2000" u="none">
          <a:solidFill>
            <a:schemeClr val="tx1"/>
          </a:solidFill>
          <a:latin charset="0" pitchFamily="34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34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Aria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>
            <a:grpSpLocks/>
          </p:cNvGrpSpPr>
          <p:nvPr/>
        </p:nvGrpSpPr>
        <p:grpSpPr>
          <a:xfrm>
            <a:off x="-6350" y="20637"/>
            <a:ext cx="9144000" cy="6858000"/>
            <a:chOff x="0" y="0"/>
            <a:chExt cx="5760" cy="4320"/>
          </a:xfrm>
        </p:grpSpPr>
        <p:sp>
          <p:nvSpPr>
            <p:cNvPr id="27" name="Text Box 27"/>
            <p:cNvSpPr>
              <a:spLocks/>
            </p:cNvSpPr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b="b" l="0" r="r" t="0"/>
              <a:pathLst>
                <a:path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</p:sp>
        <p:sp>
          <p:nvSpPr>
            <p:cNvPr id="28" name="Text Box 28"/>
            <p:cNvSpPr>
              <a:spLocks/>
            </p:cNvSpPr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b="b" l="0" r="r" t="0"/>
              <a:pathLst>
                <a:path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</p:sp>
      </p:grpSp>
      <p:sp>
        <p:nvSpPr>
          <p:cNvPr id="29" name="Text Box 29"/>
          <p:cNvSpPr>
            <a:spLocks/>
          </p:cNvSpPr>
          <p:nvPr/>
        </p:nvSpPr>
        <p:spPr>
          <a:xfrm>
            <a:off x="6242050" y="6269037"/>
            <a:ext cx="2895600" cy="609600"/>
          </a:xfrm>
          <a:custGeom>
            <a:avLst/>
            <a:gdLst/>
            <a:ahLst/>
            <a:cxnLst/>
            <a:rect b="b" l="0" r="r" t="0"/>
            <a:pathLst>
              <a:path h="246" w="5748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</p:sp>
      <p:grpSp>
        <p:nvGrpSpPr>
          <p:cNvPr id="30" name="Group 30"/>
          <p:cNvGrpSpPr>
            <a:grpSpLocks/>
          </p:cNvGrpSpPr>
          <p:nvPr/>
        </p:nvGrpSpPr>
        <p:grpSpPr>
          <a:xfrm>
            <a:off x="-1587" y="6034087"/>
            <a:ext cx="7845425" cy="850900"/>
            <a:chOff x="0" y="3792"/>
            <a:chExt cx="4942" cy="536"/>
          </a:xfrm>
        </p:grpSpPr>
        <p:sp>
          <p:nvSpPr>
            <p:cNvPr id="31" name="Text Box 31"/>
            <p:cNvSpPr>
              <a:spLocks/>
            </p:cNvSpPr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b="b" l="0" r="r" t="0"/>
              <a:pathLst>
                <a:path h="536" w="324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</p:sp>
        <p:grpSp>
          <p:nvGrpSpPr>
            <p:cNvPr id="32" name="Group 32"/>
            <p:cNvGrpSpPr>
              <a:grpSpLocks/>
            </p:cNvGrpSpPr>
            <p:nvPr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3" name="Text Box 33"/>
              <p:cNvSpPr>
                <a:spLocks/>
              </p:cNvSpPr>
              <p:nvPr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/>
                <a:rect b="b" l="0" r="r" t="0"/>
                <a:pathLst>
                  <a:path h="529" w="994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  <p:sp>
            <p:nvSpPr>
              <p:cNvPr id="34" name="Text Box 34"/>
              <p:cNvSpPr>
                <a:spLocks/>
              </p:cNvSpPr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b="b" l="0" r="r" t="0"/>
                <a:pathLst>
                  <a:path h="353" w="186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  <p:sp>
            <p:nvSpPr>
              <p:cNvPr id="35" name="Text Box 35"/>
              <p:cNvSpPr>
                <a:spLocks/>
              </p:cNvSpPr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b="b" l="0" r="r" t="0"/>
                <a:pathLst>
                  <a:path h="271" w="378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  <p:sp>
            <p:nvSpPr>
              <p:cNvPr id="36" name="Text Box 36"/>
              <p:cNvSpPr>
                <a:spLocks/>
              </p:cNvSpPr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b="b" l="0" r="r" t="0"/>
                <a:pathLst>
                  <a:path h="66" w="155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  <p:sp>
            <p:nvSpPr>
              <p:cNvPr id="37" name="Text Box 37"/>
              <p:cNvSpPr>
                <a:spLocks/>
              </p:cNvSpPr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b="b" l="0" r="r" t="0"/>
                <a:pathLst>
                  <a:path h="72" w="4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</p:sp>
        </p:grpSp>
        <p:sp>
          <p:nvSpPr>
            <p:cNvPr id="38" name="Text Box 38"/>
            <p:cNvSpPr>
              <a:spLocks/>
            </p:cNvSpPr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b="b" l="0" r="r" t="0"/>
              <a:pathLst>
                <a:path h="527" w="3976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</p:sp>
      </p:grpSp>
      <p:grpSp>
        <p:nvGrpSpPr>
          <p:cNvPr id="39" name="Group 39"/>
          <p:cNvGrpSpPr>
            <a:grpSpLocks/>
          </p:cNvGrpSpPr>
          <p:nvPr/>
        </p:nvGrpSpPr>
        <p:grpSpPr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40" name="Text Box 40"/>
            <p:cNvSpPr>
              <a:spLocks/>
            </p:cNvSpPr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b="b" l="0" r="r" t="0"/>
              <a:pathLst>
                <a:path h="287" w="365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41" name="Text Box 41"/>
            <p:cNvSpPr>
              <a:spLocks/>
            </p:cNvSpPr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b="b" l="0" r="r" t="0"/>
              <a:pathLst>
                <a:path h="499" w="2033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42" name="Text Box 42"/>
            <p:cNvSpPr>
              <a:spLocks/>
            </p:cNvSpPr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b="b" l="0" r="r" t="0"/>
              <a:pathLst>
                <a:path h="60" w="71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43" name="Text Box 43"/>
            <p:cNvSpPr>
              <a:spLocks/>
            </p:cNvSpPr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b="b" l="0" r="r" t="0"/>
              <a:pathLst>
                <a:path h="162" w="161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44" name="Text Box 44"/>
            <p:cNvSpPr>
              <a:spLocks/>
            </p:cNvSpPr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b="b" l="0" r="r" t="0"/>
              <a:pathLst>
                <a:path h="60" w="59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45" name="Text Box 45"/>
            <p:cNvSpPr>
              <a:spLocks/>
            </p:cNvSpPr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b="b" l="0" r="r" t="0"/>
              <a:pathLst>
                <a:path h="204" w="245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6" name="Text Box 46"/>
          <p:cNvSpPr>
            <a:spLocks/>
          </p:cNvSpPr>
          <p:nvPr>
            <p:ph sz="quarter" type="title"/>
          </p:nvPr>
        </p:nvSpPr>
        <p:spPr>
          <a:xfrm>
            <a:off x="457200" y="1447800"/>
            <a:ext cx="8229600" cy="1736725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47" name="Text Box 47"/>
          <p:cNvSpPr>
            <a:spLocks/>
          </p:cNvSpPr>
          <p:nvPr>
            <p:ph idx="1" sz="quarter" type="body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48" name="Text Box 48"/>
          <p:cNvSpPr>
            <a:spLocks/>
          </p:cNvSpPr>
          <p:nvPr>
            <p:ph idx="2" sz="quarter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/>
            <a:r>
              <a:rPr dirty="0" lang="en-US" smtClean="0" sz="1200">
                <a:effectLst>
                  <a:outerShdw algn="tl" blurRad="38100" dir="2700000" dist="38100">
                    <a:srgbClr val="C0C0C0"/>
                  </a:outerShdw>
                </a:effectLst>
              </a:rPr>
              <a:t>*</a:t>
            </a:r>
          </a:p>
        </p:txBody>
      </p:sp>
      <p:sp>
        <p:nvSpPr>
          <p:cNvPr id="49" name="Text Box 49"/>
          <p:cNvSpPr>
            <a:spLocks/>
          </p:cNvSpPr>
          <p:nvPr>
            <p:ph idx="4" sz="quarter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r"/>
            <a:r>
              <a:rPr dirty="0" lang="en-US" smtClean="0" sz="1200">
                <a:effectLst>
                  <a:outerShdw algn="tl" blurRad="38100" dir="2700000" dist="38100">
                    <a:srgbClr val="C0C0C0"/>
                  </a:outerShdw>
                </a:effectLst>
              </a:rPr>
              <a:t>*</a:t>
            </a:r>
          </a:p>
        </p:txBody>
      </p:sp>
      <p:sp>
        <p:nvSpPr>
          <p:cNvPr id="50" name="Text Box 50"/>
          <p:cNvSpPr>
            <a:spLocks/>
          </p:cNvSpPr>
          <p:nvPr>
            <p:ph idx="3" sz="quarter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ctr"/>
            <a:r>
              <a:rPr dirty="0" lang="en-US" smtClean="0" sz="1200">
                <a:effectLst>
                  <a:outerShdw algn="tl" blurRad="38100" dir="2700000" dist="38100">
                    <a:srgbClr val="C0C0C0"/>
                  </a:outerShdw>
                </a:effectLst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1" r:id="rId2"/>
  </p:sldLayoutIdLst>
  <p:txStyles>
    <p:titleStyle>
      <a:lvl1pPr algn="ctr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charset="0" pitchFamily="34" typeface="Arial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b="0" baseline="0" dirty="0" i="0" lang="en-US" smtClean="0" sz="3200" u="none">
          <a:solidFill>
            <a:schemeClr val="tx1"/>
          </a:solidFill>
          <a:latin charset="0" pitchFamily="34" typeface="Arial"/>
        </a:defRPr>
      </a:lvl1pPr>
      <a:lvl2pPr indent="-285750" marL="74295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b="0" dirty="0" i="0" lang="en-US" smtClean="0" sz="2800" u="none">
          <a:solidFill>
            <a:schemeClr val="tx1"/>
          </a:solidFill>
          <a:latin charset="0" pitchFamily="34" typeface="Arial"/>
        </a:defRPr>
      </a:lvl2pPr>
      <a:lvl3pPr indent="-228600" marL="11430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b="0" dirty="0" i="0" lang="en-US" smtClean="0" sz="2400" u="none">
          <a:solidFill>
            <a:schemeClr val="tx1"/>
          </a:solidFill>
          <a:latin charset="0" pitchFamily="34" typeface="Arial"/>
        </a:defRPr>
      </a:lvl3pPr>
      <a:lvl4pPr indent="-228600" marL="16002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b="0" dirty="0" i="0" lang="en-US" smtClean="0" sz="2000" u="none">
          <a:solidFill>
            <a:schemeClr val="tx1"/>
          </a:solidFill>
          <a:latin charset="0" pitchFamily="34" typeface="Arial"/>
        </a:defRPr>
      </a:lvl4pPr>
      <a:lvl5pPr indent="-228600" marL="205740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b="0" dirty="0" i="0" lang="en-US" smtClean="0" sz="2000" u="none">
          <a:solidFill>
            <a:schemeClr val="tx1"/>
          </a:solidFill>
          <a:latin charset="0" pitchFamily="34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34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Aria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4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51"/>
          <p:cNvSpPr>
            <a:spLocks/>
          </p:cNvSpPr>
          <p:nvPr>
            <p:ph idx="10" sz="quarter" type="dt"/>
          </p:nvPr>
        </p:nvSpPr>
        <p:spPr/>
      </p:sp>
      <p:sp>
        <p:nvSpPr>
          <p:cNvPr id="52" name="Text Box 52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53" name="Text Box 53"/>
          <p:cNvSpPr txBox="1">
            <a:spLocks/>
          </p:cNvSpPr>
          <p:nvPr/>
        </p:nvSpPr>
        <p:spPr>
          <a:xfrm>
            <a:off x="3429000" y="3998912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54" name="Text Box 54"/>
          <p:cNvSpPr txBox="1">
            <a:spLocks/>
          </p:cNvSpPr>
          <p:nvPr/>
        </p:nvSpPr>
        <p:spPr>
          <a:xfrm>
            <a:off x="2514600" y="4114800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55" name="Text Box 55"/>
          <p:cNvSpPr txBox="1">
            <a:spLocks/>
          </p:cNvSpPr>
          <p:nvPr/>
        </p:nvSpPr>
        <p:spPr>
          <a:xfrm>
            <a:off x="2286000" y="4114800"/>
            <a:ext cx="2895600" cy="3667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56" name="Text Box 56"/>
          <p:cNvSpPr>
            <a:spLocks/>
          </p:cNvSpPr>
          <p:nvPr>
            <p:ph idx="1" type="subTitle"/>
          </p:nvPr>
        </p:nvSpPr>
        <p:spPr>
          <a:xfrm>
            <a:off x="6934200" y="5715000"/>
            <a:ext cx="2209800" cy="533400"/>
          </a:xfrm>
          <a:prstGeom prst="rect">
            <a:avLst/>
          </a:prstGeom>
          <a:solidFill>
            <a:srgbClr val="996633"/>
          </a:solidFill>
        </p:spPr>
        <p:txBody>
          <a:bodyPr numCol="1"/>
          <a:lstStyle>
            <a:lvl1pPr algn="ctr" marL="0">
              <a:buNone/>
              <a:defRPr dirty="0" lang="en-US" smtClean="0">
                <a:effectLst>
                  <a:outerShdw algn="tl" blurRad="38100" dir="2700000" dist="38100">
                    <a:srgbClr val="C0C0C0"/>
                  </a:outerShdw>
                </a:effectLst>
              </a:defRPr>
            </a:lvl1pPr>
            <a:lvl2pPr algn="ctr" marL="457200">
              <a:buNone/>
              <a:defRPr dirty="0" lang="en-US" smtClean="0"/>
            </a:lvl2pPr>
            <a:lvl3pPr algn="ctr" marL="914400">
              <a:buNone/>
              <a:defRPr dirty="0" lang="en-US" smtClean="0"/>
            </a:lvl3pPr>
            <a:lvl4pPr algn="ctr" marL="1371600">
              <a:buNone/>
              <a:defRPr dirty="0" lang="en-US" smtClean="0"/>
            </a:lvl4pPr>
            <a:lvl5pPr algn="ctr" marL="1828800">
              <a:buNone/>
              <a:defRPr dirty="0" lang="en-US" smtClean="0"/>
            </a:lvl5pPr>
          </a:lstStyle>
          <a:p>
            <a:pPr marL="0">
              <a:lnSpc>
                <a:spcPct val="80000"/>
              </a:lnSpc>
            </a:pPr>
          </a:p>
          <a:p>
            <a:pPr marL="0">
              <a:lnSpc>
                <a:spcPct val="80000"/>
              </a:lnSpc>
            </a:pPr>
          </a:p>
        </p:txBody>
      </p:sp>
      <p:sp>
        <p:nvSpPr>
          <p:cNvPr id="57" name="rect56"/>
          <p:cNvSpPr txBox="1"/>
          <p:nvPr/>
        </p:nvSpPr>
        <p:spPr>
          <a:xfrm>
            <a:off x="1251334" y="1632776"/>
            <a:ext cx="6163418" cy="1606153"/>
          </a:xfrm>
          <a:prstGeom prst="rect">
            <a:avLst/>
          </a:prstGeom>
          <a:noFill/>
        </p:spPr>
        <p:txBody>
          <a:bodyPr wrap="square"/>
          <a:lstStyle/>
          <a:p>
            <a:pPr algn="ctr"/>
            <a:r>
              <a:rPr sz="7200"/>
              <a:t>Land Forms</a:t>
            </a:r>
            <a:endParaRPr/>
          </a:p>
          <a:p>
            <a:pPr algn="ctr"/>
            <a:r>
              <a:rPr sz="7200"/>
              <a:t>Unit 1</a:t>
            </a: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111"/>
          <p:cNvSpPr>
            <a:spLocks/>
          </p:cNvSpPr>
          <p:nvPr>
            <p:ph idx="10" sz="half" type="dt"/>
          </p:nvPr>
        </p:nvSpPr>
        <p:spPr/>
      </p:sp>
      <p:sp>
        <p:nvSpPr>
          <p:cNvPr id="112" name="Text Box 112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13" name="Text Box 113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Valley	</a:t>
            </a:r>
          </a:p>
        </p:txBody>
      </p:sp>
      <p:sp>
        <p:nvSpPr>
          <p:cNvPr id="114" name="Text Box 114"/>
          <p:cNvSpPr>
            <a:spLocks/>
          </p:cNvSpPr>
          <p:nvPr>
            <p:ph idx="1" type="body"/>
          </p:nvPr>
        </p:nvSpPr>
        <p:spPr>
          <a:xfrm>
            <a:off x="457200" y="1600200"/>
            <a:ext cx="4038600" cy="36576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 sz="4400"/>
              <a:t>A valley is low land between hills or mountains.</a:t>
            </a:r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48200" y="2209800"/>
            <a:ext cx="3657600" cy="240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Box 117"/>
          <p:cNvSpPr>
            <a:spLocks/>
          </p:cNvSpPr>
          <p:nvPr>
            <p:ph idx="10" sz="half" type="dt"/>
          </p:nvPr>
        </p:nvSpPr>
        <p:spPr/>
      </p:sp>
      <p:sp>
        <p:nvSpPr>
          <p:cNvPr id="118" name="Text Box 118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19" name="Text Box 119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Forest	</a:t>
            </a:r>
          </a:p>
        </p:txBody>
      </p:sp>
      <p:sp>
        <p:nvSpPr>
          <p:cNvPr id="120" name="Text Box 120"/>
          <p:cNvSpPr>
            <a:spLocks/>
          </p:cNvSpPr>
          <p:nvPr>
            <p:ph idx="1" type="body"/>
          </p:nvPr>
        </p:nvSpPr>
        <p:spPr>
          <a:xfrm>
            <a:off x="4724400" y="1295400"/>
            <a:ext cx="4191000" cy="41910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 sz="4800"/>
              <a:t>A forest is a large area of land where many trees grow.</a:t>
            </a:r>
          </a:p>
        </p:txBody>
      </p:sp>
      <p:pic>
        <p:nvPicPr>
          <p:cNvPr id="121" name="Picture 12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04800" y="1752600"/>
            <a:ext cx="40386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57"/>
          <p:cNvSpPr>
            <a:spLocks/>
          </p:cNvSpPr>
          <p:nvPr>
            <p:ph idx="10" sz="half" type="dt"/>
          </p:nvPr>
        </p:nvSpPr>
        <p:spPr/>
      </p:sp>
      <p:sp>
        <p:nvSpPr>
          <p:cNvPr id="58" name="Text Box 58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59" name="Text Box 59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Mountain</a:t>
            </a:r>
          </a:p>
        </p:txBody>
      </p:sp>
      <p:sp>
        <p:nvSpPr>
          <p:cNvPr id="60" name="Text Box 60"/>
          <p:cNvSpPr>
            <a:spLocks/>
          </p:cNvSpPr>
          <p:nvPr>
            <p:ph idx="1" sz="half" type="body"/>
          </p:nvPr>
        </p:nvSpPr>
        <p:spPr>
          <a:xfrm>
            <a:off x="457200" y="1295400"/>
            <a:ext cx="3962400" cy="44958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4400"/>
              <a:t>A mountain is the highest kind of land.  </a:t>
            </a:r>
          </a:p>
          <a:p>
            <a:pPr/>
            <a:r>
              <a:rPr dirty="0" lang="en-US" smtClean="0" sz="4400"/>
              <a:t>A mountain has a peak.</a:t>
            </a:r>
          </a:p>
          <a:p>
            <a:pPr/>
            <a:endParaRPr dirty="0" lang="en-US" smtClean="0" sz="4400"/>
          </a:p>
        </p:txBody>
      </p:sp>
      <p:pic>
        <p:nvPicPr>
          <p:cNvPr id="61" name="Picture 6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876800" y="1447800"/>
            <a:ext cx="3349625" cy="3654425"/>
          </a:xfrm>
          <a:prstGeom prst="rect">
            <a:avLst/>
          </a:prstGeom>
          <a:noFill/>
        </p:spPr>
      </p:pic>
      <p:sp>
        <p:nvSpPr>
          <p:cNvPr id="63" name="Text Box 63"/>
          <p:cNvSpPr>
            <a:spLocks/>
          </p:cNvSpPr>
          <p:nvPr>
            <p:ph idx="2" sz="half" type="obj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64"/>
          <p:cNvSpPr>
            <a:spLocks/>
          </p:cNvSpPr>
          <p:nvPr>
            <p:ph idx="10" sz="half" type="dt"/>
          </p:nvPr>
        </p:nvSpPr>
        <p:spPr/>
      </p:sp>
      <p:sp>
        <p:nvSpPr>
          <p:cNvPr id="65" name="Text Box 6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66" name="Text Box 66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Hill</a:t>
            </a:r>
          </a:p>
        </p:txBody>
      </p:sp>
      <p:pic>
        <p:nvPicPr>
          <p:cNvPr id="67" name="Picture 6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04800" y="2133600"/>
            <a:ext cx="4000500" cy="2500312"/>
          </a:xfrm>
          <a:prstGeom prst="rect">
            <a:avLst/>
          </a:prstGeom>
        </p:spPr>
      </p:pic>
      <p:sp>
        <p:nvSpPr>
          <p:cNvPr id="69" name="Text Box 69"/>
          <p:cNvSpPr>
            <a:spLocks/>
          </p:cNvSpPr>
          <p:nvPr>
            <p:ph idx="2" sz="half" type="body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lnSpc>
                <a:spcPct val="90000"/>
              </a:lnSpc>
            </a:pPr>
            <a:r>
              <a:rPr dirty="0" lang="en-US" smtClean="0" sz="4400"/>
              <a:t>A hill is land that rises above the land around it. </a:t>
            </a:r>
          </a:p>
          <a:p>
            <a:pPr>
              <a:lnSpc>
                <a:spcPct val="90000"/>
              </a:lnSpc>
            </a:pPr>
            <a:r>
              <a:rPr dirty="0" lang="en-US" smtClean="0" sz="4400"/>
              <a:t>A hill has a rounded top.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70"/>
          <p:cNvSpPr>
            <a:spLocks/>
          </p:cNvSpPr>
          <p:nvPr>
            <p:ph idx="10" sz="half" type="dt"/>
          </p:nvPr>
        </p:nvSpPr>
        <p:spPr/>
      </p:sp>
      <p:sp>
        <p:nvSpPr>
          <p:cNvPr id="71" name="Text Box 71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72" name="Text Box 72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Island</a:t>
            </a:r>
          </a:p>
        </p:txBody>
      </p:sp>
      <p:sp>
        <p:nvSpPr>
          <p:cNvPr id="73" name="Text Box 73"/>
          <p:cNvSpPr>
            <a:spLocks/>
          </p:cNvSpPr>
          <p:nvPr>
            <p:ph idx="1" sz="half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5400"/>
              <a:t>An island is land that has water on all sides.</a:t>
            </a:r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419600" y="1905000"/>
            <a:ext cx="4267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76"/>
          <p:cNvSpPr>
            <a:spLocks/>
          </p:cNvSpPr>
          <p:nvPr>
            <p:ph idx="10" sz="half" type="dt"/>
          </p:nvPr>
        </p:nvSpPr>
        <p:spPr/>
      </p:sp>
      <p:sp>
        <p:nvSpPr>
          <p:cNvPr id="77" name="Text Box 77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78" name="Text Box 78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Desert</a:t>
            </a:r>
          </a:p>
        </p:txBody>
      </p:sp>
      <p:sp>
        <p:nvSpPr>
          <p:cNvPr id="79" name="Text Box 79"/>
          <p:cNvSpPr>
            <a:spLocks/>
          </p:cNvSpPr>
          <p:nvPr>
            <p:ph idx="1" sz="half" type="obj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endParaRPr/>
          </a:p>
        </p:txBody>
      </p:sp>
      <p:sp>
        <p:nvSpPr>
          <p:cNvPr id="80" name="Text Box 80"/>
          <p:cNvSpPr>
            <a:spLocks/>
          </p:cNvSpPr>
          <p:nvPr>
            <p:ph idx="2" sz="half" type="body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endParaRPr/>
          </a:p>
        </p:txBody>
      </p:sp>
      <p:sp>
        <p:nvSpPr>
          <p:cNvPr id="81" name="Text Box 81"/>
          <p:cNvSpPr txBox="1">
            <a:spLocks/>
          </p:cNvSpPr>
          <p:nvPr/>
        </p:nvSpPr>
        <p:spPr>
          <a:xfrm>
            <a:off x="1660525" y="27797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="t" numCol="1" wrap="none">
            <a:spAutoFit/>
          </a:bodyPr>
          <a:lstStyle/>
          <a:p>
            <a:endParaRPr/>
          </a:p>
        </p:txBody>
      </p:sp>
      <p:sp>
        <p:nvSpPr>
          <p:cNvPr id="82" name="Text Box 82"/>
          <p:cNvSpPr txBox="1">
            <a:spLocks/>
          </p:cNvSpPr>
          <p:nvPr/>
        </p:nvSpPr>
        <p:spPr>
          <a:xfrm>
            <a:off x="5029200" y="1219200"/>
            <a:ext cx="3765550" cy="435927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buFontTx/>
              <a:buChar char="•"/>
            </a:pPr>
            <a:r>
              <a:rPr dirty="0" lang="en-US" smtClean="0" sz="4000"/>
              <a:t>A desert is dry land with few plants.</a:t>
            </a:r>
          </a:p>
          <a:p>
            <a:pPr indent="0" marL="0">
              <a:buFontTx/>
              <a:buChar char="•"/>
            </a:pPr>
            <a:r>
              <a:rPr dirty="0" lang="en-US" smtClean="0" sz="4000"/>
              <a:t>A desert does not get much rain.</a:t>
            </a:r>
          </a:p>
          <a:p>
            <a:pPr indent="0" marL="0">
              <a:buFontTx/>
              <a:buChar char="•"/>
            </a:pPr>
            <a:endParaRPr dirty="0" lang="en-US" smtClean="0" sz="4000"/>
          </a:p>
        </p:txBody>
      </p:sp>
      <p:pic>
        <p:nvPicPr>
          <p:cNvPr id="83" name="Picture 8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04800" y="2133600"/>
            <a:ext cx="3902075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Box 85"/>
          <p:cNvSpPr>
            <a:spLocks/>
          </p:cNvSpPr>
          <p:nvPr>
            <p:ph idx="10" sz="half" type="dt"/>
          </p:nvPr>
        </p:nvSpPr>
        <p:spPr/>
      </p:sp>
      <p:sp>
        <p:nvSpPr>
          <p:cNvPr id="86" name="Text Box 86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87" name="Text Box 87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River</a:t>
            </a:r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105400" y="2057400"/>
            <a:ext cx="3733800" cy="2819400"/>
          </a:xfrm>
          <a:prstGeom prst="rect">
            <a:avLst/>
          </a:prstGeom>
        </p:spPr>
      </p:pic>
      <p:sp>
        <p:nvSpPr>
          <p:cNvPr id="90" name="Text Box 90"/>
          <p:cNvSpPr txBox="1">
            <a:spLocks/>
          </p:cNvSpPr>
          <p:nvPr/>
        </p:nvSpPr>
        <p:spPr>
          <a:xfrm>
            <a:off x="381000" y="1752600"/>
            <a:ext cx="4038600" cy="7620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91" name="Text Box 91"/>
          <p:cNvSpPr txBox="1">
            <a:spLocks/>
          </p:cNvSpPr>
          <p:nvPr/>
        </p:nvSpPr>
        <p:spPr>
          <a:xfrm>
            <a:off x="1143000" y="4227512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92" name="Text Box 92"/>
          <p:cNvSpPr txBox="1">
            <a:spLocks/>
          </p:cNvSpPr>
          <p:nvPr/>
        </p:nvSpPr>
        <p:spPr>
          <a:xfrm>
            <a:off x="990600" y="1676400"/>
            <a:ext cx="3509962" cy="3441700"/>
          </a:xfrm>
          <a:prstGeom prst="rect">
            <a:avLst/>
          </a:prstGeom>
          <a:noFill/>
          <a:ln>
            <a:noFill/>
          </a:ln>
        </p:spPr>
        <p:txBody>
          <a:bodyPr anchor="t" numCol="1" wrap="none">
            <a:spAutoFit/>
          </a:bodyPr>
          <a:lstStyle/>
          <a:p>
            <a:pPr indent="0" marL="0">
              <a:buFontTx/>
              <a:buChar char="•"/>
            </a:pPr>
            <a:r>
              <a:rPr dirty="0" lang="en-US" smtClean="0" sz="4400"/>
              <a:t>A river is </a:t>
            </a:r>
          </a:p>
          <a:p>
            <a:pPr indent="0" marL="0"/>
            <a:r>
              <a:rPr dirty="0" lang="en-US" smtClean="0" sz="4400"/>
              <a:t>a long body </a:t>
            </a:r>
          </a:p>
          <a:p>
            <a:pPr indent="0" marL="0"/>
            <a:r>
              <a:rPr dirty="0" lang="en-US" smtClean="0" sz="4400"/>
              <a:t>of water that </a:t>
            </a:r>
          </a:p>
          <a:p>
            <a:pPr indent="0" marL="0"/>
            <a:r>
              <a:rPr dirty="0" lang="en-US" smtClean="0" sz="4400"/>
              <a:t>flows through</a:t>
            </a:r>
          </a:p>
          <a:p>
            <a:pPr indent="0" marL="0"/>
            <a:r>
              <a:rPr dirty="0" lang="en-US" smtClean="0" sz="4400"/>
              <a:t>the land.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Box 93"/>
          <p:cNvSpPr>
            <a:spLocks/>
          </p:cNvSpPr>
          <p:nvPr>
            <p:ph idx="10" sz="half" type="dt"/>
          </p:nvPr>
        </p:nvSpPr>
        <p:spPr/>
      </p:sp>
      <p:sp>
        <p:nvSpPr>
          <p:cNvPr id="94" name="Text Box 94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95" name="Text Box 95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Lake</a:t>
            </a:r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85800" y="1752600"/>
            <a:ext cx="3429000" cy="2819400"/>
          </a:xfrm>
          <a:prstGeom prst="rect">
            <a:avLst/>
          </a:prstGeom>
        </p:spPr>
      </p:pic>
      <p:sp>
        <p:nvSpPr>
          <p:cNvPr id="98" name="Text Box 98"/>
          <p:cNvSpPr txBox="1">
            <a:spLocks/>
          </p:cNvSpPr>
          <p:nvPr/>
        </p:nvSpPr>
        <p:spPr>
          <a:xfrm>
            <a:off x="4495800" y="1447800"/>
            <a:ext cx="4038600" cy="34417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buFontTx/>
              <a:buChar char="•"/>
            </a:pPr>
            <a:r>
              <a:rPr dirty="0" lang="en-US" smtClean="0" sz="4400"/>
              <a:t>A lake is a body of water that has land on all sides.</a:t>
            </a:r>
          </a:p>
          <a:p>
            <a:pPr indent="0" marL="0">
              <a:buFontTx/>
              <a:buChar char="•"/>
            </a:pPr>
            <a:endParaRPr dirty="0" lang="en-US" smtClean="0"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99"/>
          <p:cNvSpPr>
            <a:spLocks/>
          </p:cNvSpPr>
          <p:nvPr>
            <p:ph idx="10" sz="half" type="dt"/>
          </p:nvPr>
        </p:nvSpPr>
        <p:spPr/>
      </p:sp>
      <p:sp>
        <p:nvSpPr>
          <p:cNvPr id="100" name="Text Box 100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01" name="Text Box 101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Ocean</a:t>
            </a:r>
          </a:p>
        </p:txBody>
      </p:sp>
      <p:sp>
        <p:nvSpPr>
          <p:cNvPr id="102" name="Text Box 102"/>
          <p:cNvSpPr txBox="1">
            <a:spLocks/>
          </p:cNvSpPr>
          <p:nvPr/>
        </p:nvSpPr>
        <p:spPr>
          <a:xfrm>
            <a:off x="533400" y="1676400"/>
            <a:ext cx="4191000" cy="38100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buFontTx/>
              <a:buChar char="•"/>
            </a:pPr>
            <a:r>
              <a:rPr dirty="0" lang="en-US" smtClean="0" sz="4000"/>
              <a:t>An Ocean is a very large</a:t>
            </a:r>
          </a:p>
          <a:p>
            <a:pPr indent="0" marL="0"/>
            <a:r>
              <a:rPr dirty="0" lang="en-US" smtClean="0" sz="4000"/>
              <a:t>body of salty water that covers a large area.</a:t>
            </a:r>
          </a:p>
          <a:p>
            <a:pPr indent="0" marL="0"/>
            <a:endParaRPr dirty="0" lang="en-US" smtClean="0" sz="4000"/>
          </a:p>
        </p:txBody>
      </p:sp>
      <p:pic>
        <p:nvPicPr>
          <p:cNvPr id="103" name="Picture 10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800600" y="1981200"/>
            <a:ext cx="3962400" cy="2633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105"/>
          <p:cNvSpPr>
            <a:spLocks/>
          </p:cNvSpPr>
          <p:nvPr>
            <p:ph idx="10" sz="half" type="dt"/>
          </p:nvPr>
        </p:nvSpPr>
        <p:spPr/>
      </p:sp>
      <p:sp>
        <p:nvSpPr>
          <p:cNvPr id="106" name="Text Box 106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07" name="Text Box 107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numCol="1"/>
          <a:lstStyle/>
          <a:p>
            <a:r>
              <a:t>Plain</a:t>
            </a:r>
          </a:p>
        </p:txBody>
      </p:sp>
      <p:sp>
        <p:nvSpPr>
          <p:cNvPr id="108" name="Text Box 108"/>
          <p:cNvSpPr>
            <a:spLocks/>
          </p:cNvSpPr>
          <p:nvPr>
            <p:ph idx="1" type="body"/>
          </p:nvPr>
        </p:nvSpPr>
        <p:spPr>
          <a:xfrm>
            <a:off x="4419600" y="1600200"/>
            <a:ext cx="3733800" cy="3200400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 sz="4400"/>
              <a:t>A plain is flat land.</a:t>
            </a:r>
          </a:p>
        </p:txBody>
      </p:sp>
      <p:pic>
        <p:nvPicPr>
          <p:cNvPr id="109" name="Picture 10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1000" y="1828800"/>
            <a:ext cx="3657600" cy="240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003399"/>
      </a:accent3>
      <a:accent4>
        <a:srgbClr val="3399FF"/>
      </a:accent4>
      <a:accent5>
        <a:srgbClr val="33CCCC"/>
      </a:accent5>
      <a:accent6>
        <a:srgbClr val="003399"/>
      </a:accent6>
      <a:hlink>
        <a:srgbClr val="00FFCC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003399"/>
      </a:accent3>
      <a:accent4>
        <a:srgbClr val="3399FF"/>
      </a:accent4>
      <a:accent5>
        <a:srgbClr val="33CCCC"/>
      </a:accent5>
      <a:accent6>
        <a:srgbClr val="003399"/>
      </a:accent6>
      <a:hlink>
        <a:srgbClr val="00FFCC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136</Words>
  <Paragraphs>30</Paragraphs>
  <Slides>11</Slides>
  <Notes>0</Notes>
  <TotalTime>0</TotalTime>
  <HiddenSlides>0</HiddenSlides>
  <ScaleCrop>false</ScaleCrop>
  <HyperlinksChanged>false</HyperlinksChanged>
  <Application>Microsoft PowerPoint</Application>
  <PresentationFormat>On-screen Show</PresentationFormat>
</Properties>
</file>