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firstSlideNum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</p:embeddedFont>
    <p:embeddedFont>
      <p:font typeface="Permanent Mark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7.xml"/><Relationship Id="rId22" Type="http://schemas.openxmlformats.org/officeDocument/2006/relationships/font" Target="fonts/PermanentMarker-regular.fntdata"/><Relationship Id="rId10" Type="http://schemas.openxmlformats.org/officeDocument/2006/relationships/slide" Target="slides/slide6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bold.fntdata"/><Relationship Id="rId6" Type="http://schemas.openxmlformats.org/officeDocument/2006/relationships/slide" Target="slides/slide2.xml"/><Relationship Id="rId18" Type="http://schemas.openxmlformats.org/officeDocument/2006/relationships/font" Target="fonts/Amatic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155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png"/><Relationship Id="rId4" Type="http://schemas.openxmlformats.org/officeDocument/2006/relationships/image" Target="../media/image01.png"/><Relationship Id="rId5" Type="http://schemas.openxmlformats.org/officeDocument/2006/relationships/image" Target="../media/image00.png"/><Relationship Id="rId6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Unit 1 Map Skills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Longitude Lines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232350" y="1460500"/>
            <a:ext cx="8454600" cy="3465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Circle the globe running NORTH to SOUTH</a:t>
            </a:r>
          </a:p>
          <a:p>
            <a:pPr indent="-4191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Can be called meridians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Main line of longitude is the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	Prime Meridian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9225" y="2460025"/>
            <a:ext cx="2439549" cy="246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Prime Meridian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73275" y="1460500"/>
            <a:ext cx="8513400" cy="3465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The prime meridian is the zero degree line of longitude.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Separates the EASTERN and WESTERN hemisphere.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8250" y="3512675"/>
            <a:ext cx="3258200" cy="14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Check For Understanding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173275" y="1409800"/>
            <a:ext cx="8513400" cy="3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24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1.  What tool shows you what each symbol represents?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24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2.  This shows directions North, South, East, and West.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24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3.  What are the intermediate directions?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24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4. What is the main line of latitude?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24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5. What is the main line of longitude?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24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6. What is another name for longitude lines?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“HOW TO USE MAP SKILLS”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118600" y="1460500"/>
            <a:ext cx="8568300" cy="3683098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#1: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 the equator YELLOW, and the Prime Meridian PINK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#2: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Draw the Compass Rose in GREEN in the bottom corner</a:t>
            </a:r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[HINT: North, South, East, West, Northeast, Southeast, Northwest, Southwest]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#3: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the lines made by the highlighted equator and Prime Meridian to label the cardinal directions on the map. </a:t>
            </a: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[HINT: Your lines make a giant compass. Label it like a compass in PURPLE]</a:t>
            </a: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#4: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Label the FOUR hemispheres in BLUE using the intermediate directions on the inside of the quadrant on the globe.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Symbols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5050" y="1460500"/>
            <a:ext cx="8371800" cy="3465298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Pictures that represent something.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9825" y="2146400"/>
            <a:ext cx="1609799" cy="265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5350" y="1496000"/>
            <a:ext cx="2151498" cy="215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8700" y="3355950"/>
            <a:ext cx="1037874" cy="10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025" y="2669161"/>
            <a:ext cx="1609799" cy="16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Map Key or Legend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114300" y="1347475"/>
            <a:ext cx="8572500" cy="3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4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 key or legend is an area on the map that shows us what each symbol represents.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4750" y="2756586"/>
            <a:ext cx="2282948" cy="201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1100" y="2365600"/>
            <a:ext cx="1878450" cy="258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Scale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61450" y="1460500"/>
            <a:ext cx="8525399" cy="3465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24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The section of the map that shows how much small the map is compared to the real area it represents.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1750" y="2662075"/>
            <a:ext cx="4467224" cy="216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975" y="2563925"/>
            <a:ext cx="2371849" cy="235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Compass Rose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220525" y="1460500"/>
            <a:ext cx="8466299" cy="3465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A symbol on map which shows the directions for a map.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175" y="2440625"/>
            <a:ext cx="2163675" cy="21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Cardinal Directions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North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South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East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West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6400" y="1745350"/>
            <a:ext cx="27813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Intermediate Directions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Northeast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Southeast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Northwest</a:t>
            </a: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Southwest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101" y="1560025"/>
            <a:ext cx="3220648" cy="314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36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Latitude Lines (Parallels)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These lines circle the globe running EAST to WEST.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Main line of latitude is the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	Equator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300" y="2152450"/>
            <a:ext cx="2773499" cy="28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ermanent Marker"/>
              <a:buNone/>
            </a:pPr>
            <a:r>
              <a:rPr b="1" i="0" lang="en" sz="4800" u="none" cap="none" strike="noStrike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Equator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185075" y="1460500"/>
            <a:ext cx="8501699" cy="3465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The equator is a zero degree line of latitude.</a:t>
            </a:r>
          </a:p>
          <a:p>
            <a:pPr indent="-4191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●"/>
            </a:pPr>
            <a:r>
              <a:rPr b="1" i="0" lang="en" sz="30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It divides the Earth into 2 hemispheres: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Courier New"/>
              <a:buChar char="o"/>
            </a:pPr>
            <a:r>
              <a:rPr b="1" i="0" lang="en" sz="24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Northern hemisphere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Courier New"/>
              <a:buChar char="o"/>
            </a:pPr>
            <a:r>
              <a:rPr b="1" i="0" lang="en" sz="24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Southern Hemisphere.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9250" y="2805975"/>
            <a:ext cx="4117524" cy="21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