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2" Target="ppt/presentation.xml" Type="http://schemas.openxmlformats.org/officeDocument/2006/relationships/officeDocument"/><Relationship Id="rId1"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x="9144000" cy="6858000" type="screen4x3"/>
  <p:notesSz cx="6858000" cy="9144000"/>
  <p:defaultTextStyle>
    <a:lvl1pPr algn="l" defTabSz="914400" fontAlgn="base" indent="0" marL="0" rtl="0">
      <a:lnSpc>
        <a:spcPct val="100000"/>
      </a:lnSpc>
      <a:spcBef>
        <a:spcPct val="0"/>
      </a:spcBef>
      <a:spcAft>
        <a:spcPct val="0"/>
      </a:spcAft>
      <a:buNone/>
      <a:defRPr b="0" baseline="0" dirty="0" i="0" lang="en-US" smtClean="0" sz="1800" u="none">
        <a:solidFill>
          <a:schemeClr val="tx1"/>
        </a:solidFill>
        <a:latin charset="0" typeface="Arial"/>
        <a:ea charset="0" typeface="Arial"/>
      </a:defRPr>
    </a:lvl1pPr>
    <a:lvl2pPr indent="0" marL="457200">
      <a:lnSpc>
        <a:spcPct val="100000"/>
      </a:lnSpc>
      <a:spcBef>
        <a:spcPct val="0"/>
      </a:spcBef>
      <a:spcAft>
        <a:spcPct val="0"/>
      </a:spcAft>
      <a:buNone/>
      <a:defRPr b="0" dirty="0" i="0" lang="en-US" smtClean="0" sz="1800" u="none">
        <a:solidFill>
          <a:schemeClr val="tx1"/>
        </a:solidFill>
        <a:latin charset="0" typeface="Arial"/>
      </a:defRPr>
    </a:lvl2pPr>
    <a:lvl3pPr indent="0" marL="914400">
      <a:lnSpc>
        <a:spcPct val="100000"/>
      </a:lnSpc>
      <a:spcBef>
        <a:spcPct val="0"/>
      </a:spcBef>
      <a:spcAft>
        <a:spcPct val="0"/>
      </a:spcAft>
      <a:buNone/>
      <a:defRPr b="0" dirty="0" i="0" lang="en-US" smtClean="0" sz="1800" u="none">
        <a:solidFill>
          <a:schemeClr val="tx1"/>
        </a:solidFill>
        <a:latin charset="0" typeface="Arial"/>
      </a:defRPr>
    </a:lvl3pPr>
    <a:lvl4pPr indent="0" marL="1371600">
      <a:lnSpc>
        <a:spcPct val="100000"/>
      </a:lnSpc>
      <a:spcBef>
        <a:spcPct val="0"/>
      </a:spcBef>
      <a:spcAft>
        <a:spcPct val="0"/>
      </a:spcAft>
      <a:buNone/>
      <a:defRPr b="0" dirty="0" i="0" lang="en-US" smtClean="0" sz="1800" u="none">
        <a:solidFill>
          <a:schemeClr val="tx1"/>
        </a:solidFill>
        <a:latin charset="0" typeface="Arial"/>
      </a:defRPr>
    </a:lvl4pPr>
    <a:lvl5pPr indent="0" marL="1828800">
      <a:lnSpc>
        <a:spcPct val="100000"/>
      </a:lnSpc>
      <a:spcBef>
        <a:spcPct val="0"/>
      </a:spcBef>
      <a:spcAft>
        <a:spcPct val="0"/>
      </a:spcAft>
      <a:buNone/>
      <a:defRPr b="0" dirty="0" i="0" lang="en-US" smtClean="0" sz="1800" u="none">
        <a:solidFill>
          <a:schemeClr val="tx1"/>
        </a:solidFill>
        <a:latin charset="0" typeface="Arial"/>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284C70C9-3CB8-4C00-845C-1F82CDBDEF67}"/>
</file>

<file path=ppt/viewProps.xml><?xml version="1.0" encoding="utf-8"?>
<p:viewPr xmlns:a="http://schemas.openxmlformats.org/drawingml/2006/main" xmlns:r="http://schemas.openxmlformats.org/officeDocument/2006/relationships" xmlns:p="http://schemas.openxmlformats.org/presentationml/2006/main">
  <p:normalViewPr>
    <p:restoredLeft sz="13771"/>
    <p:restoredTop sz="94660"/>
  </p:normalViewPr>
</p:viewPr>
</file>

<file path=ppt/_rels/presentation.xml.rels><?xml version="1.0" encoding="UTF-8" standalone="yes"?><Relationships xmlns="http://schemas.openxmlformats.org/package/2006/relationships"><Relationship Id="rId39" Target="slides/slide33.xml" Type="http://schemas.openxmlformats.org/officeDocument/2006/relationships/slide"/><Relationship Id="rId38" Target="slides/slide32.xml" Type="http://schemas.openxmlformats.org/officeDocument/2006/relationships/slide"/><Relationship Id="rId37" Target="slides/slide31.xml" Type="http://schemas.openxmlformats.org/officeDocument/2006/relationships/slide"/><Relationship Id="rId36" Target="slides/slide30.xml" Type="http://schemas.openxmlformats.org/officeDocument/2006/relationships/slide"/><Relationship Id="rId35" Target="slides/slide29.xml" Type="http://schemas.openxmlformats.org/officeDocument/2006/relationships/slide"/><Relationship Id="rId34" Target="slides/slide28.xml" Type="http://schemas.openxmlformats.org/officeDocument/2006/relationships/slide"/><Relationship Id="rId33" Target="slides/slide27.xml" Type="http://schemas.openxmlformats.org/officeDocument/2006/relationships/slide"/><Relationship Id="rId32" Target="slides/slide26.xml" Type="http://schemas.openxmlformats.org/officeDocument/2006/relationships/slide"/><Relationship Id="rId31" Target="slides/slide25.xml" Type="http://schemas.openxmlformats.org/officeDocument/2006/relationships/slide"/><Relationship Id="rId30" Target="slides/slide24.xml" Type="http://schemas.openxmlformats.org/officeDocument/2006/relationships/slide"/><Relationship Id="rId27" Target="slides/slide21.xml" Type="http://schemas.openxmlformats.org/officeDocument/2006/relationships/slide"/><Relationship Id="rId26" Target="slides/slide20.xml" Type="http://schemas.openxmlformats.org/officeDocument/2006/relationships/slide"/><Relationship Id="rId25" Target="slides/slide19.xml" Type="http://schemas.openxmlformats.org/officeDocument/2006/relationships/slide"/><Relationship Id="rId24" Target="slides/slide18.xml" Type="http://schemas.openxmlformats.org/officeDocument/2006/relationships/slide"/><Relationship Id="rId21" Target="slides/slide15.xml" Type="http://schemas.openxmlformats.org/officeDocument/2006/relationships/slide"/><Relationship Id="rId19" Target="slides/slide13.xml" Type="http://schemas.openxmlformats.org/officeDocument/2006/relationships/slide"/><Relationship Id="rId20" Target="slides/slide14.xml" Type="http://schemas.openxmlformats.org/officeDocument/2006/relationships/slide"/><Relationship Id="rId18" Target="slides/slide12.xml" Type="http://schemas.openxmlformats.org/officeDocument/2006/relationships/slide"/><Relationship Id="rId17" Target="slides/slide11.xml" Type="http://schemas.openxmlformats.org/officeDocument/2006/relationships/slide"/><Relationship Id="rId16" Target="slides/slide10.xml" Type="http://schemas.openxmlformats.org/officeDocument/2006/relationships/slide"/><Relationship Id="rId15" Target="slides/slide9.xml" Type="http://schemas.openxmlformats.org/officeDocument/2006/relationships/slide"/><Relationship Id="rId14" Target="slides/slide8.xml" Type="http://schemas.openxmlformats.org/officeDocument/2006/relationships/slide"/><Relationship Id="rId13" Target="slides/slide7.xml" Type="http://schemas.openxmlformats.org/officeDocument/2006/relationships/slide"/><Relationship Id="rId12" Target="slides/slide6.xml" Type="http://schemas.openxmlformats.org/officeDocument/2006/relationships/slide"/><Relationship Id="rId11" Target="slides/slide5.xml" Type="http://schemas.openxmlformats.org/officeDocument/2006/relationships/slide"/><Relationship Id="rId10" Target="slides/slide4.xml" Type="http://schemas.openxmlformats.org/officeDocument/2006/relationships/slide"/><Relationship Id="rId9" Target="slides/slide3.xml" Type="http://schemas.openxmlformats.org/officeDocument/2006/relationships/slide"/><Relationship Id="rId8" Target="slides/slide2.xml" Type="http://schemas.openxmlformats.org/officeDocument/2006/relationships/slide"/><Relationship Id="rId7" Target="slides/slide1.xml" Type="http://schemas.openxmlformats.org/officeDocument/2006/relationships/slide"/><Relationship Id="rId6" Target="notesMasters/notesMaster1.xml" Type="http://schemas.openxmlformats.org/officeDocument/2006/relationships/notesMaster"/><Relationship Id="rId5" Target="slideMasters/slideMaster1.xml" Type="http://schemas.openxmlformats.org/officeDocument/2006/relationships/slideMaster"/><Relationship Id="rId4" Target="tableStyles.xml" Type="http://schemas.openxmlformats.org/officeDocument/2006/relationships/tableStyles"/><Relationship Id="rId3" Target="presProps.xml" Type="http://schemas.openxmlformats.org/officeDocument/2006/relationships/presProps"/><Relationship Id="rId23" Target="slides/slide17.xml" Type="http://schemas.openxmlformats.org/officeDocument/2006/relationships/slide"/><Relationship Id="rId29" Target="slides/slide23.xml" Type="http://schemas.openxmlformats.org/officeDocument/2006/relationships/slide"/><Relationship Id="rId2" Target="viewProps.xml" Type="http://schemas.openxmlformats.org/officeDocument/2006/relationships/viewProps"/><Relationship Id="rId22" Target="slides/slide16.xml" Type="http://schemas.openxmlformats.org/officeDocument/2006/relationships/slide"/><Relationship Id="rId28" Target="slides/slide22.xml" Type="http://schemas.openxmlformats.org/officeDocument/2006/relationships/slide"/><Relationship Id="rId1" Target="theme/theme2.xml" Type="http://schemas.openxmlformats.org/officeDocument/2006/relationships/theme"/></Relationships>
</file>

<file path=ppt/notesMasters/_rels/notesMaster1.xml.rels><?xml version="1.0" encoding="UTF-8" standalone="yes"?><Relationships xmlns="http://schemas.openxmlformats.org/package/2006/relationships"><Relationship Id="rId1" Target="../theme/theme1.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Box 6"/>
          <p:cNvSpPr>
            <a:spLocks/>
          </p:cNvSpPr>
          <p:nvPr>
            <p:ph sz="quarter" type="hdr"/>
          </p:nvPr>
        </p:nvSpPr>
        <p:spPr>
          <a:xfrm>
            <a:off x="0" y="0"/>
            <a:ext cx="2971800" cy="457200"/>
          </a:xfrm>
          <a:prstGeom prst="rect">
            <a:avLst/>
          </a:prstGeom>
          <a:ln>
            <a:noFill/>
          </a:ln>
        </p:spPr>
        <p:txBody>
          <a:bodyPr numCol="1"/>
          <a:lstStyle/>
          <a:p>
            <a:pPr/>
            <a:r>
              <a:rPr dirty="0" lang="en-US" smtClean="0" sz="1200"/>
              <a:t>*</a:t>
            </a:r>
          </a:p>
        </p:txBody>
      </p:sp>
      <p:sp>
        <p:nvSpPr>
          <p:cNvPr id="7" name="Text Box 7"/>
          <p:cNvSpPr>
            <a:spLocks/>
          </p:cNvSpPr>
          <p:nvPr>
            <p:ph idx="1" type="dt"/>
          </p:nvPr>
        </p:nvSpPr>
        <p:spPr>
          <a:xfrm>
            <a:off x="3884612" y="0"/>
            <a:ext cx="2971800" cy="457200"/>
          </a:xfrm>
          <a:prstGeom prst="rect">
            <a:avLst/>
          </a:prstGeom>
          <a:ln>
            <a:noFill/>
          </a:ln>
        </p:spPr>
        <p:txBody>
          <a:bodyPr numCol="1"/>
          <a:lstStyle/>
          <a:p>
            <a:pPr algn="r"/>
            <a:r>
              <a:rPr dirty="0" lang="en-US" smtClean="0" sz="1200"/>
              <a:t>*</a:t>
            </a:r>
          </a:p>
        </p:txBody>
      </p:sp>
      <p:sp>
        <p:nvSpPr>
          <p:cNvPr id="8" name="Text Box 8"/>
          <p:cNvSpPr>
            <a:spLocks/>
          </p:cNvSpPr>
          <p:nvPr>
            <p:ph idx="2" type="sldImg"/>
          </p:nvPr>
        </p:nvSpPr>
        <p:spPr>
          <a:xfrm>
            <a:off x="1143000" y="685800"/>
            <a:ext cx="4572000" cy="3429000"/>
          </a:xfrm>
          <a:prstGeom prst="rect">
            <a:avLst/>
          </a:prstGeom>
          <a:solidFill>
            <a:srgbClr val="FFFFFF"/>
          </a:solidFill>
          <a:ln>
            <a:solidFill>
              <a:srgbClr val="000000"/>
            </a:solidFill>
            <a:round/>
            <a:headEnd/>
            <a:tailEnd/>
          </a:ln>
        </p:spPr>
      </p:sp>
      <p:sp>
        <p:nvSpPr>
          <p:cNvPr id="9" name="Text Box 9"/>
          <p:cNvSpPr>
            <a:spLocks/>
          </p:cNvSpPr>
          <p:nvPr>
            <p:ph idx="3" sz="quarter" type="body"/>
          </p:nvPr>
        </p:nvSpPr>
        <p:spPr>
          <a:xfrm>
            <a:off x="685800" y="4343400"/>
            <a:ext cx="5486400" cy="4114800"/>
          </a:xfrm>
          <a:prstGeom prst="rect">
            <a:avLst/>
          </a:prstGeom>
          <a:ln>
            <a:noFill/>
          </a:ln>
        </p:spPr>
        <p:txBody>
          <a:bodyPr numCol="1"/>
          <a:lstStyle/>
          <a:p>
            <a:endParaRPr/>
          </a:p>
          <a:p>
            <a:endParaRPr/>
          </a:p>
          <a:p>
            <a:endParaRPr/>
          </a:p>
          <a:p>
            <a:endParaRPr/>
          </a:p>
          <a:p>
            <a:endParaRPr/>
          </a:p>
        </p:txBody>
      </p:sp>
      <p:sp>
        <p:nvSpPr>
          <p:cNvPr id="10" name="Text Box 10"/>
          <p:cNvSpPr>
            <a:spLocks/>
          </p:cNvSpPr>
          <p:nvPr>
            <p:ph idx="4" sz="quarter" type="ftr"/>
          </p:nvPr>
        </p:nvSpPr>
        <p:spPr>
          <a:xfrm>
            <a:off x="0" y="8685212"/>
            <a:ext cx="2971800" cy="457200"/>
          </a:xfrm>
          <a:prstGeom prst="rect">
            <a:avLst/>
          </a:prstGeom>
          <a:ln>
            <a:noFill/>
          </a:ln>
        </p:spPr>
        <p:txBody>
          <a:bodyPr anchor="b" numCol="1"/>
          <a:lstStyle/>
          <a:p>
            <a:pPr/>
            <a:r>
              <a:rPr dirty="0" lang="en-US" smtClean="0" sz="1200"/>
              <a:t>*</a:t>
            </a:r>
          </a:p>
        </p:txBody>
      </p:sp>
      <p:sp>
        <p:nvSpPr>
          <p:cNvPr id="11" name="Text Box 11"/>
          <p:cNvSpPr>
            <a:spLocks/>
          </p:cNvSpPr>
          <p:nvPr>
            <p:ph idx="5" sz="quarter" type="sldNum"/>
          </p:nvPr>
        </p:nvSpPr>
        <p:spPr>
          <a:xfrm>
            <a:off x="3884612" y="8685212"/>
            <a:ext cx="2971800" cy="457200"/>
          </a:xfrm>
          <a:prstGeom prst="rect">
            <a:avLst/>
          </a:prstGeom>
          <a:ln>
            <a:noFill/>
          </a:ln>
        </p:spPr>
        <p:txBody>
          <a:bodyPr anchor="b" numCol="1"/>
          <a:lstStyle/>
          <a:p>
            <a:pPr algn="r"/>
            <a:r>
              <a:rPr dirty="0" lang="en-US" smtClean="0" sz="1200"/>
              <a:t>*</a:t>
            </a:r>
          </a:p>
        </p:txBody>
      </p:sp>
    </p:spTree>
  </p:cSld>
  <p:clrMap accent1="accent1" accent2="accent2" accent3="accent3" accent4="accent4" accent5="accent5" accent6="accent6" bg1="lt1" bg2="lt2" folHlink="folHlink" hlink="hlink" tx1="dk1" tx2="dk2"/>
</p:notesMaster>
</file>

<file path=ppt/notesSlides/_rels/notesSlide1.xml.rels><?xml version="1.0" encoding="UTF-8" standalone="yes"?><Relationships xmlns="http://schemas.openxmlformats.org/package/2006/relationships"><Relationship Id="rId2" Target="../slides/slide2.xml" Type="http://schemas.openxmlformats.org/officeDocument/2006/relationships/slide"/><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 name="Text Box 186"/>
          <p:cNvSpPr>
            <a:spLocks/>
          </p:cNvSpPr>
          <p:nvPr>
            <p:ph type="sldImg"/>
          </p:nvPr>
        </p:nvSpPr>
        <p:spPr>
          <a:xfrm>
            <a:off x="1143000" y="685800"/>
            <a:ext cx="4572000" cy="3429000"/>
          </a:xfrm>
          <a:prstGeom prst="rect">
            <a:avLst/>
          </a:prstGeom>
        </p:spPr>
      </p:sp>
      <p:sp>
        <p:nvSpPr>
          <p:cNvPr id="187" name="Text Box 187"/>
          <p:cNvSpPr>
            <a:spLocks/>
          </p:cNvSpPr>
          <p:nvPr>
            <p:ph idx="1" type="body"/>
          </p:nvPr>
        </p:nvSpPr>
        <p:spPr>
          <a:xfrm>
            <a:off x="685800" y="4343400"/>
            <a:ext cx="5486400" cy="4114800"/>
          </a:xfrm>
          <a:prstGeom prst="rect">
            <a:avLst/>
          </a:prstGeom>
        </p:spPr>
        <p:txBody>
          <a:bodyPr numCol="1"/>
          <a:lstStyle/>
          <a:p>
            <a:r>
              <a:t>Implications that the people we call the Maya may have migrated from North America to the highlands of Guatemala perhaps as long ago as 2600 b.c. living an agricultural, village-based life.</a:t>
            </a:r>
          </a:p>
        </p:txBody>
      </p:sp>
    </p:spTree>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smtClean="0"/>
              <a:t>Click to edit Master title style</a:t>
            </a:r>
            <a:endParaRPr lang="en-US"/>
          </a:p>
        </p:txBody>
      </p:sp>
      <p:sp>
        <p:nvSpPr>
          <p:cNvPr id="3" name="Subtitle 2"/>
          <p:cNvSpPr>
            <a:spLocks noGrp="1"/>
          </p:cNvSpPr>
          <p:nvPr>
            <p:ph idx="1" type="subTitle"/>
          </p:nvPr>
        </p:nvSpPr>
        <p:spPr>
          <a:xfrm>
            <a:off x="1371600" y="3886200"/>
            <a:ext cx="6400800" cy="1752600"/>
          </a:xfrm>
        </p:spPr>
        <p:txBody>
          <a:bodyPr numCol="1"/>
          <a:lstStyle>
            <a:lvl1pPr algn="ctr" indent="0" marL="0">
              <a:buNone/>
              <a:defRPr/>
            </a:lvl1pPr>
            <a:lvl2pPr algn="ctr" indent="0" marL="457200">
              <a:buNone/>
              <a:defRPr/>
            </a:lvl2pPr>
            <a:lvl3pPr algn="ctr" indent="0" marL="914400">
              <a:buNone/>
              <a:defRPr/>
            </a:lvl3pPr>
            <a:lvl4pPr algn="ctr" indent="0" marL="1371600">
              <a:buNone/>
              <a:defRPr/>
            </a:lvl4pPr>
            <a:lvl5pPr algn="ctr" indent="0" marL="1828800">
              <a:buNone/>
              <a:defRPr/>
            </a:lvl5pPr>
            <a:lvl6pPr algn="ctr" indent="0" marL="2286000">
              <a:buNone/>
              <a:defRPr/>
            </a:lvl6pPr>
            <a:lvl7pPr algn="ctr" indent="0" marL="2743200">
              <a:buNone/>
              <a:defRPr/>
            </a:lvl7pPr>
            <a:lvl8pPr algn="ctr" indent="0" marL="3200400">
              <a:buNone/>
              <a:defRPr/>
            </a:lvl8pPr>
            <a:lvl9pPr algn="ctr" indent="0" marL="3657600">
              <a:buNone/>
              <a:defRPr/>
            </a:lvl9pPr>
          </a:lstStyle>
          <a:p>
            <a:r>
              <a:rPr lang="en-US" smtClean="0"/>
              <a:t>Click to edit Master subtitle style</a:t>
            </a:r>
            <a:endParaRPr lang="en-US"/>
          </a:p>
        </p:txBody>
      </p:sp>
      <p:sp>
        <p:nvSpPr>
          <p:cNvPr id="4" name="Date Placeholder 3"/>
          <p:cNvSpPr>
            <a:spLocks noGrp="1"/>
          </p:cNvSpPr>
          <p:nvPr>
            <p:ph idx="10" sz="half" type="dt"/>
          </p:nvPr>
        </p:nvSpPr>
        <p:spPr/>
        <p:txBody>
          <a:bodyPr numCol="1"/>
          <a:lstStyle>
            <a:lvl1pPr>
              <a:defRPr/>
            </a:lvl1pPr>
          </a:lstStyle>
          <a:p>
            <a:endParaRPr lang="en-US"/>
          </a:p>
        </p:txBody>
      </p:sp>
      <p:sp>
        <p:nvSpPr>
          <p:cNvPr id="5" name="Footer Placeholder 4"/>
          <p:cNvSpPr>
            <a:spLocks noGrp="1"/>
          </p:cNvSpPr>
          <p:nvPr>
            <p:ph idx="11" sz="quarter" type="ftr"/>
          </p:nvPr>
        </p:nvSpPr>
        <p:spPr/>
        <p:txBody>
          <a:bodyPr numCol="1"/>
          <a:lstStyle>
            <a:lvl1pPr>
              <a:defRPr/>
            </a:lvl1pPr>
          </a:lstStyle>
          <a:p>
            <a:endParaRPr lang="en-US"/>
          </a:p>
        </p:txBody>
      </p:sp>
      <p:sp>
        <p:nvSpPr>
          <p:cNvPr id="6" name="Slide Number Placeholder 5"/>
          <p:cNvSpPr>
            <a:spLocks noGrp="1"/>
          </p:cNvSpPr>
          <p:nvPr>
            <p:ph idx="12" sz="quarter" type="sldNum"/>
          </p:nvPr>
        </p:nvSpPr>
        <p:spPr/>
        <p:txBody>
          <a:bodyPr numCol="1"/>
          <a:lstStyle>
            <a:lvl1pPr>
              <a:defRPr/>
            </a:lvl1pPr>
          </a:lstStyle>
          <a:p>
            <a:fld id="{C9600221-B624-45B7-9E68-D1D79752583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idx="1" orient="vert" type="body"/>
          </p:nvPr>
        </p:nvSpPr>
        <p:spPr/>
        <p:txBody>
          <a:bodyPr numCol="1"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10" sz="half" type="dt"/>
          </p:nvPr>
        </p:nvSpPr>
        <p:spPr/>
        <p:txBody>
          <a:bodyPr numCol="1"/>
          <a:lstStyle>
            <a:lvl1pPr>
              <a:defRPr/>
            </a:lvl1pPr>
          </a:lstStyle>
          <a:p>
            <a:endParaRPr lang="en-US"/>
          </a:p>
        </p:txBody>
      </p:sp>
      <p:sp>
        <p:nvSpPr>
          <p:cNvPr id="5" name="Footer Placeholder 4"/>
          <p:cNvSpPr>
            <a:spLocks noGrp="1"/>
          </p:cNvSpPr>
          <p:nvPr>
            <p:ph idx="11" sz="quarter" type="ftr"/>
          </p:nvPr>
        </p:nvSpPr>
        <p:spPr/>
        <p:txBody>
          <a:bodyPr numCol="1"/>
          <a:lstStyle>
            <a:lvl1pPr>
              <a:defRPr/>
            </a:lvl1pPr>
          </a:lstStyle>
          <a:p>
            <a:endParaRPr lang="en-US"/>
          </a:p>
        </p:txBody>
      </p:sp>
      <p:sp>
        <p:nvSpPr>
          <p:cNvPr id="6" name="Slide Number Placeholder 5"/>
          <p:cNvSpPr>
            <a:spLocks noGrp="1"/>
          </p:cNvSpPr>
          <p:nvPr>
            <p:ph idx="12" sz="quarter" type="sldNum"/>
          </p:nvPr>
        </p:nvSpPr>
        <p:spPr/>
        <p:txBody>
          <a:bodyPr numCol="1"/>
          <a:lstStyle>
            <a:lvl1pPr>
              <a:defRPr/>
            </a:lvl1pPr>
          </a:lstStyle>
          <a:p>
            <a:fld id="{C543D10D-1B83-4EE9-8835-AFAF7628ADB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 name=""/>
        <p:cNvGrpSpPr/>
        <p:nvPr/>
      </p:nvGrpSpPr>
      <p:grpSpPr>
        <a:xfrm>
          <a:off x="0" y="0"/>
          <a:ext cx="0" cy="0"/>
          <a:chOff x="0" y="0"/>
          <a:chExt cx="0" cy="0"/>
        </a:xfrm>
      </p:grpSpPr>
      <p:sp>
        <p:nvSpPr>
          <p:cNvPr id="2" name="Vertical Title 1"/>
          <p:cNvSpPr>
            <a:spLocks noGrp="1"/>
          </p:cNvSpPr>
          <p:nvPr>
            <p:ph orient="vert" type="title"/>
          </p:nvPr>
        </p:nvSpPr>
        <p:spPr>
          <a:xfrm>
            <a:off x="6629400" y="274638"/>
            <a:ext cx="2057400" cy="5851525"/>
          </a:xfrm>
        </p:spPr>
        <p:txBody>
          <a:bodyPr numCol="1" vert="eaVert"/>
          <a:lstStyle/>
          <a:p>
            <a:r>
              <a:rPr lang="en-US" smtClean="0"/>
              <a:t>Click to edit Master title style</a:t>
            </a:r>
            <a:endParaRPr lang="en-US"/>
          </a:p>
        </p:txBody>
      </p:sp>
      <p:sp>
        <p:nvSpPr>
          <p:cNvPr id="3" name="Vertical Text Placeholder 2"/>
          <p:cNvSpPr>
            <a:spLocks noGrp="1"/>
          </p:cNvSpPr>
          <p:nvPr>
            <p:ph idx="1" orient="vert" type="body"/>
          </p:nvPr>
        </p:nvSpPr>
        <p:spPr>
          <a:xfrm>
            <a:off x="457200" y="274638"/>
            <a:ext cx="6019800" cy="5851525"/>
          </a:xfrm>
        </p:spPr>
        <p:txBody>
          <a:bodyPr numCol="1"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10" sz="half" type="dt"/>
          </p:nvPr>
        </p:nvSpPr>
        <p:spPr/>
        <p:txBody>
          <a:bodyPr numCol="1"/>
          <a:lstStyle>
            <a:lvl1pPr>
              <a:defRPr/>
            </a:lvl1pPr>
          </a:lstStyle>
          <a:p>
            <a:endParaRPr lang="en-US"/>
          </a:p>
        </p:txBody>
      </p:sp>
      <p:sp>
        <p:nvSpPr>
          <p:cNvPr id="5" name="Footer Placeholder 4"/>
          <p:cNvSpPr>
            <a:spLocks noGrp="1"/>
          </p:cNvSpPr>
          <p:nvPr>
            <p:ph idx="11" sz="quarter" type="ftr"/>
          </p:nvPr>
        </p:nvSpPr>
        <p:spPr/>
        <p:txBody>
          <a:bodyPr numCol="1"/>
          <a:lstStyle>
            <a:lvl1pPr>
              <a:defRPr/>
            </a:lvl1pPr>
          </a:lstStyle>
          <a:p>
            <a:endParaRPr lang="en-US"/>
          </a:p>
        </p:txBody>
      </p:sp>
      <p:sp>
        <p:nvSpPr>
          <p:cNvPr id="6" name="Slide Number Placeholder 5"/>
          <p:cNvSpPr>
            <a:spLocks noGrp="1"/>
          </p:cNvSpPr>
          <p:nvPr>
            <p:ph idx="12" sz="quarter" type="sldNum"/>
          </p:nvPr>
        </p:nvSpPr>
        <p:spPr/>
        <p:txBody>
          <a:bodyPr numCol="1"/>
          <a:lstStyle>
            <a:lvl1pPr>
              <a:defRPr/>
            </a:lvl1pPr>
          </a:lstStyle>
          <a:p>
            <a:fld id="{8A0F8399-60D2-4F5D-9CEE-64FA3803ED8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numCol="1"/>
          <a:lstStyle/>
          <a:p>
            <a:r>
              <a:rPr lang="en-US" smtClean="0"/>
              <a:t>Click to edit Master title style</a:t>
            </a:r>
            <a:endParaRPr lang="en-US"/>
          </a:p>
        </p:txBody>
      </p:sp>
      <p:sp>
        <p:nvSpPr>
          <p:cNvPr id="3" name="Text Placeholder 2"/>
          <p:cNvSpPr>
            <a:spLocks noGrp="1"/>
          </p:cNvSpPr>
          <p:nvPr>
            <p:ph idx="1" sz="half" type="body"/>
          </p:nvPr>
        </p:nvSpPr>
        <p:spPr>
          <a:xfrm>
            <a:off x="457200" y="1600200"/>
            <a:ext cx="4038600" cy="4525963"/>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idx="2" sz="half"/>
          </p:nvPr>
        </p:nvSpPr>
        <p:spPr>
          <a:xfrm>
            <a:off x="4648200" y="1600200"/>
            <a:ext cx="4038600" cy="4525963"/>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idx="10" sz="half" type="dt"/>
          </p:nvPr>
        </p:nvSpPr>
        <p:spPr>
          <a:xfrm>
            <a:off x="457200" y="6245225"/>
            <a:ext cx="2133600" cy="476250"/>
          </a:xfrm>
        </p:spPr>
        <p:txBody>
          <a:bodyPr numCol="1"/>
          <a:lstStyle>
            <a:lvl1pPr>
              <a:defRPr/>
            </a:lvl1pPr>
          </a:lstStyle>
          <a:p>
            <a:endParaRPr lang="en-US"/>
          </a:p>
        </p:txBody>
      </p:sp>
      <p:sp>
        <p:nvSpPr>
          <p:cNvPr id="6" name="Footer Placeholder 5"/>
          <p:cNvSpPr>
            <a:spLocks noGrp="1"/>
          </p:cNvSpPr>
          <p:nvPr>
            <p:ph idx="11" sz="quarter" type="ftr"/>
          </p:nvPr>
        </p:nvSpPr>
        <p:spPr>
          <a:xfrm>
            <a:off x="3124200" y="6245225"/>
            <a:ext cx="2895600" cy="476250"/>
          </a:xfrm>
        </p:spPr>
        <p:txBody>
          <a:bodyPr numCol="1"/>
          <a:lstStyle>
            <a:lvl1pPr>
              <a:defRPr/>
            </a:lvl1pPr>
          </a:lstStyle>
          <a:p>
            <a:endParaRPr lang="en-US"/>
          </a:p>
        </p:txBody>
      </p:sp>
      <p:sp>
        <p:nvSpPr>
          <p:cNvPr id="7" name="Slide Number Placeholder 6"/>
          <p:cNvSpPr>
            <a:spLocks noGrp="1"/>
          </p:cNvSpPr>
          <p:nvPr>
            <p:ph idx="12" sz="quarter" type="sldNum"/>
          </p:nvPr>
        </p:nvSpPr>
        <p:spPr>
          <a:xfrm>
            <a:off x="6553200" y="6245225"/>
            <a:ext cx="2133600" cy="476250"/>
          </a:xfrm>
        </p:spPr>
        <p:txBody>
          <a:bodyPr numCol="1"/>
          <a:lstStyle>
            <a:lvl1pPr>
              <a:defRPr/>
            </a:lvl1pPr>
          </a:lstStyle>
          <a:p>
            <a:fld id="{ACFEEC44-35BF-4FFB-879F-EEDB30F3789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numCol="1"/>
          <a:lstStyle/>
          <a:p>
            <a:r>
              <a:rPr lang="en-US" smtClean="0"/>
              <a:t>Click to edit Master title style</a:t>
            </a:r>
            <a:endParaRPr lang="en-US"/>
          </a:p>
        </p:txBody>
      </p:sp>
      <p:sp>
        <p:nvSpPr>
          <p:cNvPr id="3" name="Content Placeholder 2"/>
          <p:cNvSpPr>
            <a:spLocks noGrp="1"/>
          </p:cNvSpPr>
          <p:nvPr>
            <p:ph idx="1" sz="half"/>
          </p:nvPr>
        </p:nvSpPr>
        <p:spPr>
          <a:xfrm>
            <a:off x="457200" y="1600200"/>
            <a:ext cx="4038600" cy="4525963"/>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idx="2" sz="half" type="body"/>
          </p:nvPr>
        </p:nvSpPr>
        <p:spPr>
          <a:xfrm>
            <a:off x="4648200" y="1600200"/>
            <a:ext cx="4038600" cy="4525963"/>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idx="10" sz="half" type="dt"/>
          </p:nvPr>
        </p:nvSpPr>
        <p:spPr>
          <a:xfrm>
            <a:off x="457200" y="6245225"/>
            <a:ext cx="2133600" cy="476250"/>
          </a:xfrm>
        </p:spPr>
        <p:txBody>
          <a:bodyPr numCol="1"/>
          <a:lstStyle>
            <a:lvl1pPr>
              <a:defRPr/>
            </a:lvl1pPr>
          </a:lstStyle>
          <a:p>
            <a:endParaRPr lang="en-US"/>
          </a:p>
        </p:txBody>
      </p:sp>
      <p:sp>
        <p:nvSpPr>
          <p:cNvPr id="6" name="Footer Placeholder 5"/>
          <p:cNvSpPr>
            <a:spLocks noGrp="1"/>
          </p:cNvSpPr>
          <p:nvPr>
            <p:ph idx="11" sz="quarter" type="ftr"/>
          </p:nvPr>
        </p:nvSpPr>
        <p:spPr>
          <a:xfrm>
            <a:off x="3124200" y="6245225"/>
            <a:ext cx="2895600" cy="476250"/>
          </a:xfrm>
        </p:spPr>
        <p:txBody>
          <a:bodyPr numCol="1"/>
          <a:lstStyle>
            <a:lvl1pPr>
              <a:defRPr/>
            </a:lvl1pPr>
          </a:lstStyle>
          <a:p>
            <a:endParaRPr lang="en-US"/>
          </a:p>
        </p:txBody>
      </p:sp>
      <p:sp>
        <p:nvSpPr>
          <p:cNvPr id="7" name="Slide Number Placeholder 6"/>
          <p:cNvSpPr>
            <a:spLocks noGrp="1"/>
          </p:cNvSpPr>
          <p:nvPr>
            <p:ph idx="12" sz="quarter" type="sldNum"/>
          </p:nvPr>
        </p:nvSpPr>
        <p:spPr>
          <a:xfrm>
            <a:off x="6553200" y="6245225"/>
            <a:ext cx="2133600" cy="476250"/>
          </a:xfrm>
        </p:spPr>
        <p:txBody>
          <a:bodyPr numCol="1"/>
          <a:lstStyle>
            <a:lvl1pPr>
              <a:defRPr/>
            </a:lvl1pPr>
          </a:lstStyle>
          <a:p>
            <a:fld id="{165FA920-F918-4B9D-871D-3EDE4DDCFB7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numCol="1"/>
          <a:lstStyle/>
          <a:p>
            <a:r>
              <a:rPr lang="en-US" smtClean="0"/>
              <a:t>Click to edit Master title style</a:t>
            </a:r>
            <a:endParaRPr lang="en-US"/>
          </a:p>
        </p:txBody>
      </p:sp>
      <p:sp>
        <p:nvSpPr>
          <p:cNvPr id="3" name="Text Placeholder 2"/>
          <p:cNvSpPr>
            <a:spLocks noGrp="1"/>
          </p:cNvSpPr>
          <p:nvPr>
            <p:ph idx="1" sz="half" type="body"/>
          </p:nvPr>
        </p:nvSpPr>
        <p:spPr>
          <a:xfrm>
            <a:off x="457200" y="1600200"/>
            <a:ext cx="4038600" cy="4525963"/>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idx="2" sz="half" type="clipArt"/>
          </p:nvPr>
        </p:nvSpPr>
        <p:spPr>
          <a:xfrm>
            <a:off x="4648200" y="1600200"/>
            <a:ext cx="4038600" cy="4525963"/>
          </a:xfrm>
        </p:spPr>
        <p:txBody>
          <a:bodyPr numCol="1"/>
          <a:lstStyle/>
          <a:p>
            <a:endParaRPr lang="en-US"/>
          </a:p>
        </p:txBody>
      </p:sp>
      <p:sp>
        <p:nvSpPr>
          <p:cNvPr id="5" name="Date Placeholder 4"/>
          <p:cNvSpPr>
            <a:spLocks noGrp="1"/>
          </p:cNvSpPr>
          <p:nvPr>
            <p:ph idx="10" sz="half" type="dt"/>
          </p:nvPr>
        </p:nvSpPr>
        <p:spPr>
          <a:xfrm>
            <a:off x="457200" y="6245225"/>
            <a:ext cx="2133600" cy="476250"/>
          </a:xfrm>
        </p:spPr>
        <p:txBody>
          <a:bodyPr numCol="1"/>
          <a:lstStyle>
            <a:lvl1pPr>
              <a:defRPr/>
            </a:lvl1pPr>
          </a:lstStyle>
          <a:p>
            <a:endParaRPr lang="en-US"/>
          </a:p>
        </p:txBody>
      </p:sp>
      <p:sp>
        <p:nvSpPr>
          <p:cNvPr id="6" name="Footer Placeholder 5"/>
          <p:cNvSpPr>
            <a:spLocks noGrp="1"/>
          </p:cNvSpPr>
          <p:nvPr>
            <p:ph idx="11" sz="quarter" type="ftr"/>
          </p:nvPr>
        </p:nvSpPr>
        <p:spPr>
          <a:xfrm>
            <a:off x="3124200" y="6245225"/>
            <a:ext cx="2895600" cy="476250"/>
          </a:xfrm>
        </p:spPr>
        <p:txBody>
          <a:bodyPr numCol="1"/>
          <a:lstStyle>
            <a:lvl1pPr>
              <a:defRPr/>
            </a:lvl1pPr>
          </a:lstStyle>
          <a:p>
            <a:endParaRPr lang="en-US"/>
          </a:p>
        </p:txBody>
      </p:sp>
      <p:sp>
        <p:nvSpPr>
          <p:cNvPr id="7" name="Slide Number Placeholder 6"/>
          <p:cNvSpPr>
            <a:spLocks noGrp="1"/>
          </p:cNvSpPr>
          <p:nvPr>
            <p:ph idx="12" sz="quarter" type="sldNum"/>
          </p:nvPr>
        </p:nvSpPr>
        <p:spPr>
          <a:xfrm>
            <a:off x="6553200" y="6245225"/>
            <a:ext cx="2133600" cy="476250"/>
          </a:xfrm>
        </p:spPr>
        <p:txBody>
          <a:bodyPr numCol="1"/>
          <a:lstStyle>
            <a:lvl1pPr>
              <a:defRPr/>
            </a:lvl1pPr>
          </a:lstStyle>
          <a:p>
            <a:fld id="{B09FCB82-9AF5-4EEB-8417-7A169798623C}"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numCol="1"/>
          <a:lstStyle/>
          <a:p>
            <a:r>
              <a:rPr lang="en-US" smtClean="0"/>
              <a:t>Click to edit Master title style</a:t>
            </a:r>
            <a:endParaRPr lang="en-US"/>
          </a:p>
        </p:txBody>
      </p:sp>
      <p:sp>
        <p:nvSpPr>
          <p:cNvPr id="3" name="Text Placeholder 2"/>
          <p:cNvSpPr>
            <a:spLocks noGrp="1"/>
          </p:cNvSpPr>
          <p:nvPr>
            <p:ph idx="1" sz="half" type="body"/>
          </p:nvPr>
        </p:nvSpPr>
        <p:spPr>
          <a:xfrm>
            <a:off x="457200" y="1600200"/>
            <a:ext cx="8229600" cy="21859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idx="2" sz="half"/>
          </p:nvPr>
        </p:nvSpPr>
        <p:spPr>
          <a:xfrm>
            <a:off x="457200" y="3938588"/>
            <a:ext cx="8229600" cy="2187575"/>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idx="10" sz="half" type="dt"/>
          </p:nvPr>
        </p:nvSpPr>
        <p:spPr>
          <a:xfrm>
            <a:off x="457200" y="6245225"/>
            <a:ext cx="2133600" cy="476250"/>
          </a:xfrm>
        </p:spPr>
        <p:txBody>
          <a:bodyPr numCol="1"/>
          <a:lstStyle>
            <a:lvl1pPr>
              <a:defRPr/>
            </a:lvl1pPr>
          </a:lstStyle>
          <a:p>
            <a:endParaRPr lang="en-US"/>
          </a:p>
        </p:txBody>
      </p:sp>
      <p:sp>
        <p:nvSpPr>
          <p:cNvPr id="6" name="Footer Placeholder 5"/>
          <p:cNvSpPr>
            <a:spLocks noGrp="1"/>
          </p:cNvSpPr>
          <p:nvPr>
            <p:ph idx="11" sz="quarter" type="ftr"/>
          </p:nvPr>
        </p:nvSpPr>
        <p:spPr>
          <a:xfrm>
            <a:off x="3124200" y="6245225"/>
            <a:ext cx="2895600" cy="476250"/>
          </a:xfrm>
        </p:spPr>
        <p:txBody>
          <a:bodyPr numCol="1"/>
          <a:lstStyle>
            <a:lvl1pPr>
              <a:defRPr/>
            </a:lvl1pPr>
          </a:lstStyle>
          <a:p>
            <a:endParaRPr lang="en-US"/>
          </a:p>
        </p:txBody>
      </p:sp>
      <p:sp>
        <p:nvSpPr>
          <p:cNvPr id="7" name="Slide Number Placeholder 6"/>
          <p:cNvSpPr>
            <a:spLocks noGrp="1"/>
          </p:cNvSpPr>
          <p:nvPr>
            <p:ph idx="12" sz="quarter" type="sldNum"/>
          </p:nvPr>
        </p:nvSpPr>
        <p:spPr>
          <a:xfrm>
            <a:off x="6553200" y="6245225"/>
            <a:ext cx="2133600" cy="476250"/>
          </a:xfrm>
        </p:spPr>
        <p:txBody>
          <a:bodyPr numCol="1"/>
          <a:lstStyle>
            <a:lvl1pPr>
              <a:defRPr/>
            </a:lvl1pPr>
          </a:lstStyle>
          <a:p>
            <a:fld id="{7BD729BC-D5D7-46A1-AAE4-DC8C4C59F0C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10" sz="half" type="dt"/>
          </p:nvPr>
        </p:nvSpPr>
        <p:spPr/>
        <p:txBody>
          <a:bodyPr numCol="1"/>
          <a:lstStyle>
            <a:lvl1pPr>
              <a:defRPr/>
            </a:lvl1pPr>
          </a:lstStyle>
          <a:p>
            <a:endParaRPr lang="en-US"/>
          </a:p>
        </p:txBody>
      </p:sp>
      <p:sp>
        <p:nvSpPr>
          <p:cNvPr id="5" name="Footer Placeholder 4"/>
          <p:cNvSpPr>
            <a:spLocks noGrp="1"/>
          </p:cNvSpPr>
          <p:nvPr>
            <p:ph idx="11" sz="quarter" type="ftr"/>
          </p:nvPr>
        </p:nvSpPr>
        <p:spPr/>
        <p:txBody>
          <a:bodyPr numCol="1"/>
          <a:lstStyle>
            <a:lvl1pPr>
              <a:defRPr/>
            </a:lvl1pPr>
          </a:lstStyle>
          <a:p>
            <a:endParaRPr lang="en-US"/>
          </a:p>
        </p:txBody>
      </p:sp>
      <p:sp>
        <p:nvSpPr>
          <p:cNvPr id="6" name="Slide Number Placeholder 5"/>
          <p:cNvSpPr>
            <a:spLocks noGrp="1"/>
          </p:cNvSpPr>
          <p:nvPr>
            <p:ph idx="12" sz="quarter" type="sldNum"/>
          </p:nvPr>
        </p:nvSpPr>
        <p:spPr/>
        <p:txBody>
          <a:bodyPr numCol="1"/>
          <a:lstStyle>
            <a:lvl1pPr>
              <a:defRPr/>
            </a:lvl1pPr>
          </a:lstStyle>
          <a:p>
            <a:fld id="{A5BC7F78-48E6-4BBC-B0E1-56BD2A17FC9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numCol="1"/>
          <a:lstStyle>
            <a:lvl1pPr algn="l">
              <a:defRPr b="1" cap="all" sz="4000"/>
            </a:lvl1pPr>
          </a:lstStyle>
          <a:p>
            <a:r>
              <a:rPr lang="en-US" smtClean="0"/>
              <a:t>Click to edit Master title style</a:t>
            </a:r>
            <a:endParaRPr lang="en-US"/>
          </a:p>
        </p:txBody>
      </p:sp>
      <p:sp>
        <p:nvSpPr>
          <p:cNvPr id="3" name="Text Placeholder 2"/>
          <p:cNvSpPr>
            <a:spLocks noGrp="1"/>
          </p:cNvSpPr>
          <p:nvPr>
            <p:ph idx="1" type="body"/>
          </p:nvPr>
        </p:nvSpPr>
        <p:spPr>
          <a:xfrm>
            <a:off x="722313" y="2906713"/>
            <a:ext cx="7772400" cy="1500187"/>
          </a:xfrm>
        </p:spPr>
        <p:txBody>
          <a:bodyPr anchor="b" numCol="1"/>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idx="10" sz="half" type="dt"/>
          </p:nvPr>
        </p:nvSpPr>
        <p:spPr/>
        <p:txBody>
          <a:bodyPr numCol="1"/>
          <a:lstStyle/>
          <a:p>
            <a:fld id="{4E83BA4B-50FE-4B84-AE64-D7F085A2A31A}" type="datetimeFigureOut">
              <a:rPr lang="en-US" smtClean="0"/>
              <a:t>2/4/2014</a:t>
            </a:fld>
            <a:endParaRPr lang="en-US"/>
          </a:p>
        </p:txBody>
      </p:sp>
      <p:sp>
        <p:nvSpPr>
          <p:cNvPr id="5" name="Footer Placeholder 4"/>
          <p:cNvSpPr>
            <a:spLocks noGrp="1"/>
          </p:cNvSpPr>
          <p:nvPr>
            <p:ph idx="11" sz="quarter" type="ftr"/>
          </p:nvPr>
        </p:nvSpPr>
        <p:spPr/>
        <p:txBody>
          <a:bodyPr numCol="1"/>
          <a:lstStyle/>
          <a:p>
            <a:endParaRPr lang="en-US"/>
          </a:p>
        </p:txBody>
      </p:sp>
      <p:sp>
        <p:nvSpPr>
          <p:cNvPr id="6" name="Slide Number Placeholder 5"/>
          <p:cNvSpPr>
            <a:spLocks noGrp="1"/>
          </p:cNvSpPr>
          <p:nvPr>
            <p:ph idx="12" sz="quarter" type="sldNum"/>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sz="half"/>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idx="2" sz="half"/>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idx="10" sz="half" type="dt"/>
          </p:nvPr>
        </p:nvSpPr>
        <p:spPr/>
        <p:txBody>
          <a:bodyPr numCol="1"/>
          <a:lstStyle>
            <a:lvl1pPr>
              <a:defRPr/>
            </a:lvl1pPr>
          </a:lstStyle>
          <a:p>
            <a:endParaRPr lang="en-US"/>
          </a:p>
        </p:txBody>
      </p:sp>
      <p:sp>
        <p:nvSpPr>
          <p:cNvPr id="6" name="Footer Placeholder 5"/>
          <p:cNvSpPr>
            <a:spLocks noGrp="1"/>
          </p:cNvSpPr>
          <p:nvPr>
            <p:ph idx="11" sz="quarter" type="ftr"/>
          </p:nvPr>
        </p:nvSpPr>
        <p:spPr/>
        <p:txBody>
          <a:bodyPr numCol="1"/>
          <a:lstStyle>
            <a:lvl1pPr>
              <a:defRPr/>
            </a:lvl1pPr>
          </a:lstStyle>
          <a:p>
            <a:endParaRPr lang="en-US"/>
          </a:p>
        </p:txBody>
      </p:sp>
      <p:sp>
        <p:nvSpPr>
          <p:cNvPr id="7" name="Slide Number Placeholder 6"/>
          <p:cNvSpPr>
            <a:spLocks noGrp="1"/>
          </p:cNvSpPr>
          <p:nvPr>
            <p:ph idx="12" sz="quarter" type="sldNum"/>
          </p:nvPr>
        </p:nvSpPr>
        <p:spPr/>
        <p:txBody>
          <a:bodyPr numCol="1"/>
          <a:lstStyle>
            <a:lvl1pPr>
              <a:defRPr/>
            </a:lvl1pPr>
          </a:lstStyle>
          <a:p>
            <a:fld id="{146B05A8-4507-4941-A8ED-92C83DD237D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smtClean="0"/>
              <a:t>Click to edit Master title style</a:t>
            </a:r>
            <a:endParaRPr lang="en-US"/>
          </a:p>
        </p:txBody>
      </p:sp>
      <p:sp>
        <p:nvSpPr>
          <p:cNvPr id="3" name="Text Placeholder 2"/>
          <p:cNvSpPr>
            <a:spLocks noGrp="1"/>
          </p:cNvSpPr>
          <p:nvPr>
            <p:ph idx="1" type="body"/>
          </p:nvPr>
        </p:nvSpPr>
        <p:spPr>
          <a:xfrm>
            <a:off x="457200" y="1535113"/>
            <a:ext cx="4040188" cy="639762"/>
          </a:xfrm>
        </p:spPr>
        <p:txBody>
          <a:bodyPr anchor="b" numCol="1"/>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4" name="Content Placeholder 3"/>
          <p:cNvSpPr>
            <a:spLocks noGrp="1"/>
          </p:cNvSpPr>
          <p:nvPr>
            <p:ph idx="2" sz="half"/>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idx="3" sz="quarter" type="body"/>
          </p:nvPr>
        </p:nvSpPr>
        <p:spPr>
          <a:xfrm>
            <a:off x="4645025" y="1535113"/>
            <a:ext cx="4041775" cy="639762"/>
          </a:xfrm>
        </p:spPr>
        <p:txBody>
          <a:bodyPr anchor="b" numCol="1"/>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6" name="Content Placeholder 5"/>
          <p:cNvSpPr>
            <a:spLocks noGrp="1"/>
          </p:cNvSpPr>
          <p:nvPr>
            <p:ph idx="4" sz="quarter"/>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idx="10" sz="half" type="dt"/>
          </p:nvPr>
        </p:nvSpPr>
        <p:spPr/>
        <p:txBody>
          <a:bodyPr numCol="1"/>
          <a:lstStyle/>
          <a:p>
            <a:fld id="{4E83BA4B-50FE-4B84-AE64-D7F085A2A31A}" type="datetimeFigureOut">
              <a:rPr lang="en-US" smtClean="0"/>
              <a:t>2/4/2014</a:t>
            </a:fld>
            <a:endParaRPr lang="en-US"/>
          </a:p>
        </p:txBody>
      </p:sp>
      <p:sp>
        <p:nvSpPr>
          <p:cNvPr id="8" name="Footer Placeholder 7"/>
          <p:cNvSpPr>
            <a:spLocks noGrp="1"/>
          </p:cNvSpPr>
          <p:nvPr>
            <p:ph idx="11" sz="quarter" type="ftr"/>
          </p:nvPr>
        </p:nvSpPr>
        <p:spPr/>
        <p:txBody>
          <a:bodyPr numCol="1"/>
          <a:lstStyle/>
          <a:p>
            <a:endParaRPr lang="en-US"/>
          </a:p>
        </p:txBody>
      </p:sp>
      <p:sp>
        <p:nvSpPr>
          <p:cNvPr id="9" name="Slide Number Placeholder 8"/>
          <p:cNvSpPr>
            <a:spLocks noGrp="1"/>
          </p:cNvSpPr>
          <p:nvPr>
            <p:ph idx="12" sz="quarter" type="sldNum"/>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Date Placeholder 2"/>
          <p:cNvSpPr>
            <a:spLocks noGrp="1"/>
          </p:cNvSpPr>
          <p:nvPr>
            <p:ph idx="10" sz="half" type="dt"/>
          </p:nvPr>
        </p:nvSpPr>
        <p:spPr/>
        <p:txBody>
          <a:bodyPr numCol="1"/>
          <a:lstStyle>
            <a:lvl1pPr>
              <a:defRPr/>
            </a:lvl1pPr>
          </a:lstStyle>
          <a:p>
            <a:endParaRPr lang="en-US"/>
          </a:p>
        </p:txBody>
      </p:sp>
      <p:sp>
        <p:nvSpPr>
          <p:cNvPr id="4" name="Footer Placeholder 3"/>
          <p:cNvSpPr>
            <a:spLocks noGrp="1"/>
          </p:cNvSpPr>
          <p:nvPr>
            <p:ph idx="11" sz="quarter" type="ftr"/>
          </p:nvPr>
        </p:nvSpPr>
        <p:spPr/>
        <p:txBody>
          <a:bodyPr numCol="1"/>
          <a:lstStyle>
            <a:lvl1pPr>
              <a:defRPr/>
            </a:lvl1pPr>
          </a:lstStyle>
          <a:p>
            <a:endParaRPr lang="en-US"/>
          </a:p>
        </p:txBody>
      </p:sp>
      <p:sp>
        <p:nvSpPr>
          <p:cNvPr id="5" name="Slide Number Placeholder 4"/>
          <p:cNvSpPr>
            <a:spLocks noGrp="1"/>
          </p:cNvSpPr>
          <p:nvPr>
            <p:ph idx="12" sz="quarter" type="sldNum"/>
          </p:nvPr>
        </p:nvSpPr>
        <p:spPr/>
        <p:txBody>
          <a:bodyPr numCol="1"/>
          <a:lstStyle>
            <a:lvl1pPr>
              <a:defRPr/>
            </a:lvl1pPr>
          </a:lstStyle>
          <a:p>
            <a:fld id="{2D52B7B6-6F1B-4A62-B87E-81AD4998D87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 name=""/>
        <p:cNvGrpSpPr/>
        <p:nvPr/>
      </p:nvGrpSpPr>
      <p:grpSpPr>
        <a:xfrm>
          <a:off x="0" y="0"/>
          <a:ext cx="0" cy="0"/>
          <a:chOff x="0" y="0"/>
          <a:chExt cx="0" cy="0"/>
        </a:xfrm>
      </p:grpSpPr>
      <p:sp>
        <p:nvSpPr>
          <p:cNvPr id="2" name="Date Placeholder 1"/>
          <p:cNvSpPr>
            <a:spLocks noGrp="1"/>
          </p:cNvSpPr>
          <p:nvPr>
            <p:ph idx="10" sz="half" type="dt"/>
          </p:nvPr>
        </p:nvSpPr>
        <p:spPr/>
        <p:txBody>
          <a:bodyPr numCol="1"/>
          <a:lstStyle>
            <a:lvl1pPr>
              <a:defRPr/>
            </a:lvl1pPr>
          </a:lstStyle>
          <a:p>
            <a:endParaRPr lang="en-US"/>
          </a:p>
        </p:txBody>
      </p:sp>
      <p:sp>
        <p:nvSpPr>
          <p:cNvPr id="3" name="Footer Placeholder 2"/>
          <p:cNvSpPr>
            <a:spLocks noGrp="1"/>
          </p:cNvSpPr>
          <p:nvPr>
            <p:ph idx="11" sz="quarter" type="ftr"/>
          </p:nvPr>
        </p:nvSpPr>
        <p:spPr/>
        <p:txBody>
          <a:bodyPr numCol="1"/>
          <a:lstStyle>
            <a:lvl1pPr>
              <a:defRPr/>
            </a:lvl1pPr>
          </a:lstStyle>
          <a:p>
            <a:endParaRPr lang="en-US"/>
          </a:p>
        </p:txBody>
      </p:sp>
      <p:sp>
        <p:nvSpPr>
          <p:cNvPr id="4" name="Slide Number Placeholder 3"/>
          <p:cNvSpPr>
            <a:spLocks noGrp="1"/>
          </p:cNvSpPr>
          <p:nvPr>
            <p:ph idx="12" sz="quarter" type="sldNum"/>
          </p:nvPr>
        </p:nvSpPr>
        <p:spPr/>
        <p:txBody>
          <a:bodyPr numCol="1"/>
          <a:lstStyle>
            <a:lvl1pPr>
              <a:defRPr/>
            </a:lvl1pPr>
          </a:lstStyle>
          <a:p>
            <a:fld id="{08F7B79A-4EA2-44AE-9F7F-F6A143AD223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numCol="1"/>
          <a:lstStyle>
            <a:lvl1pPr algn="l">
              <a:defRPr b="1" sz="2000"/>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idx="2" sz="half" type="body"/>
          </p:nvPr>
        </p:nvSpPr>
        <p:spPr>
          <a:xfrm>
            <a:off x="457200" y="1435100"/>
            <a:ext cx="3008313" cy="4691063"/>
          </a:xfrm>
        </p:spPr>
        <p:txBody>
          <a:bodyPr numCol="1"/>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5" name="Date Placeholder 4"/>
          <p:cNvSpPr>
            <a:spLocks noGrp="1"/>
          </p:cNvSpPr>
          <p:nvPr>
            <p:ph idx="10" sz="half" type="dt"/>
          </p:nvPr>
        </p:nvSpPr>
        <p:spPr/>
        <p:txBody>
          <a:bodyPr numCol="1"/>
          <a:lstStyle/>
          <a:p>
            <a:fld id="{4E83BA4B-50FE-4B84-AE64-D7F085A2A31A}" type="datetimeFigureOut">
              <a:rPr lang="en-US" smtClean="0"/>
              <a:t>2/4/2014</a:t>
            </a:fld>
            <a:endParaRPr lang="en-US"/>
          </a:p>
        </p:txBody>
      </p:sp>
      <p:sp>
        <p:nvSpPr>
          <p:cNvPr id="6" name="Footer Placeholder 5"/>
          <p:cNvSpPr>
            <a:spLocks noGrp="1"/>
          </p:cNvSpPr>
          <p:nvPr>
            <p:ph idx="11" sz="quarter" type="ftr"/>
          </p:nvPr>
        </p:nvSpPr>
        <p:spPr/>
        <p:txBody>
          <a:bodyPr numCol="1"/>
          <a:lstStyle/>
          <a:p>
            <a:endParaRPr lang="en-US"/>
          </a:p>
        </p:txBody>
      </p:sp>
      <p:sp>
        <p:nvSpPr>
          <p:cNvPr id="7" name="Slide Number Placeholder 6"/>
          <p:cNvSpPr>
            <a:spLocks noGrp="1"/>
          </p:cNvSpPr>
          <p:nvPr>
            <p:ph idx="12" sz="quarter" type="sldNum"/>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numCol="1"/>
          <a:lstStyle>
            <a:lvl1pPr algn="l">
              <a:defRPr b="1" sz="2000"/>
            </a:lvl1pPr>
          </a:lstStyle>
          <a:p>
            <a:r>
              <a:rPr lang="en-US" smtClean="0"/>
              <a:t>Click to edit Master title style</a:t>
            </a:r>
            <a:endParaRPr lang="en-US"/>
          </a:p>
        </p:txBody>
      </p:sp>
      <p:sp>
        <p:nvSpPr>
          <p:cNvPr id="3" name="Picture Placeholder 2"/>
          <p:cNvSpPr>
            <a:spLocks noGrp="1"/>
          </p:cNvSpPr>
          <p:nvPr>
            <p:ph idx="1" type="pic"/>
          </p:nvPr>
        </p:nvSpPr>
        <p:spPr>
          <a:xfrm>
            <a:off x="1792288" y="612775"/>
            <a:ext cx="5486400" cy="4114800"/>
          </a:xfrm>
        </p:spPr>
        <p:txBody>
          <a:bodyPr numCol="1"/>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4" name="Text Placeholder 3"/>
          <p:cNvSpPr>
            <a:spLocks noGrp="1"/>
          </p:cNvSpPr>
          <p:nvPr>
            <p:ph idx="2" sz="half" type="body"/>
          </p:nvPr>
        </p:nvSpPr>
        <p:spPr>
          <a:xfrm>
            <a:off x="1792288" y="5367338"/>
            <a:ext cx="5486400" cy="804862"/>
          </a:xfrm>
        </p:spPr>
        <p:txBody>
          <a:bodyPr numCol="1"/>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5" name="Date Placeholder 4"/>
          <p:cNvSpPr>
            <a:spLocks noGrp="1"/>
          </p:cNvSpPr>
          <p:nvPr>
            <p:ph idx="10" sz="half" type="dt"/>
          </p:nvPr>
        </p:nvSpPr>
        <p:spPr/>
        <p:txBody>
          <a:bodyPr numCol="1"/>
          <a:lstStyle/>
          <a:p>
            <a:fld id="{4E83BA4B-50FE-4B84-AE64-D7F085A2A31A}" type="datetimeFigureOut">
              <a:rPr lang="en-US" smtClean="0"/>
              <a:t>2/4/2014</a:t>
            </a:fld>
            <a:endParaRPr lang="en-US"/>
          </a:p>
        </p:txBody>
      </p:sp>
      <p:sp>
        <p:nvSpPr>
          <p:cNvPr id="6" name="Footer Placeholder 5"/>
          <p:cNvSpPr>
            <a:spLocks noGrp="1"/>
          </p:cNvSpPr>
          <p:nvPr>
            <p:ph idx="11" sz="quarter" type="ftr"/>
          </p:nvPr>
        </p:nvSpPr>
        <p:spPr/>
        <p:txBody>
          <a:bodyPr numCol="1"/>
          <a:lstStyle/>
          <a:p>
            <a:endParaRPr lang="en-US"/>
          </a:p>
        </p:txBody>
      </p:sp>
      <p:sp>
        <p:nvSpPr>
          <p:cNvPr id="7" name="Slide Number Placeholder 6"/>
          <p:cNvSpPr>
            <a:spLocks noGrp="1"/>
          </p:cNvSpPr>
          <p:nvPr>
            <p:ph idx="12" sz="quarter" type="sldNum"/>
          </p:nvPr>
        </p:nvSpPr>
        <p:spPr/>
        <p:txBody>
          <a:bodyPr numCol="1"/>
          <a:lstStyle/>
          <a:p>
            <a:fld id="{FD6B306A-339E-4A68-B601-FE88844A1F9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6" Target="../slideLayouts/slideLayout15.xml" Type="http://schemas.openxmlformats.org/officeDocument/2006/relationships/slideLayout"/><Relationship Id="rId15" Target="../slideLayouts/slideLayout14.xml" Type="http://schemas.openxmlformats.org/officeDocument/2006/relationships/slideLayout"/><Relationship Id="rId14" Target="../slideLayouts/slideLayout13.xml" Type="http://schemas.openxmlformats.org/officeDocument/2006/relationships/slideLayout"/><Relationship Id="rId13" Target="../slideLayouts/slideLayout12.xml" Type="http://schemas.openxmlformats.org/officeDocument/2006/relationships/slideLayout"/><Relationship Id="rId12" Target="../slideLayouts/slideLayout11.xml" Type="http://schemas.openxmlformats.org/officeDocument/2006/relationships/slideLayout"/><Relationship Id="rId11" Target="../slideLayouts/slideLayout10.xml" Type="http://schemas.openxmlformats.org/officeDocument/2006/relationships/slideLayout"/><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2.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1" name="Text Box 1"/>
          <p:cNvSpPr>
            <a:spLocks/>
          </p:cNvSpPr>
          <p:nvPr>
            <p:ph type="title"/>
          </p:nvPr>
        </p:nvSpPr>
        <p:spPr>
          <a:xfrm>
            <a:off x="457200" y="274637"/>
            <a:ext cx="8229600" cy="1143000"/>
          </a:xfrm>
          <a:prstGeom prst="rect">
            <a:avLst/>
          </a:prstGeom>
          <a:ln>
            <a:noFill/>
          </a:ln>
        </p:spPr>
        <p:txBody>
          <a:bodyPr anchor="ctr" numCol="1"/>
          <a:lstStyle/>
          <a:p>
            <a:endParaRPr/>
          </a:p>
        </p:txBody>
      </p:sp>
      <p:sp>
        <p:nvSpPr>
          <p:cNvPr id="2" name="Text Box 2"/>
          <p:cNvSpPr>
            <a:spLocks/>
          </p:cNvSpPr>
          <p:nvPr>
            <p:ph idx="1" type="body"/>
          </p:nvPr>
        </p:nvSpPr>
        <p:spPr>
          <a:xfrm>
            <a:off x="457200" y="1600200"/>
            <a:ext cx="8229600" cy="4525962"/>
          </a:xfrm>
          <a:prstGeom prst="rect">
            <a:avLst/>
          </a:prstGeom>
          <a:ln>
            <a:noFill/>
          </a:ln>
        </p:spPr>
        <p:txBody>
          <a:bodyPr numCol="1"/>
          <a:lstStyle/>
          <a:p>
            <a:endParaRPr/>
          </a:p>
          <a:p>
            <a:endParaRPr/>
          </a:p>
          <a:p>
            <a:endParaRPr/>
          </a:p>
          <a:p>
            <a:endParaRPr/>
          </a:p>
          <a:p>
            <a:endParaRPr/>
          </a:p>
        </p:txBody>
      </p:sp>
      <p:sp>
        <p:nvSpPr>
          <p:cNvPr id="3" name="Text Box 3"/>
          <p:cNvSpPr>
            <a:spLocks/>
          </p:cNvSpPr>
          <p:nvPr>
            <p:ph idx="2" sz="half" type="dt"/>
          </p:nvPr>
        </p:nvSpPr>
        <p:spPr>
          <a:xfrm>
            <a:off x="457200" y="6245225"/>
            <a:ext cx="2133600" cy="476250"/>
          </a:xfrm>
          <a:prstGeom prst="rect">
            <a:avLst/>
          </a:prstGeom>
          <a:ln>
            <a:noFill/>
          </a:ln>
        </p:spPr>
        <p:txBody>
          <a:bodyPr numCol="1"/>
          <a:lstStyle/>
          <a:p>
            <a:pPr/>
            <a:r>
              <a:rPr dirty="0" lang="en-US" smtClean="0" sz="1400"/>
              <a:t>*</a:t>
            </a:r>
          </a:p>
        </p:txBody>
      </p:sp>
      <p:sp>
        <p:nvSpPr>
          <p:cNvPr id="4" name="Text Box 4"/>
          <p:cNvSpPr>
            <a:spLocks/>
          </p:cNvSpPr>
          <p:nvPr>
            <p:ph idx="3" sz="quarter" type="ftr"/>
          </p:nvPr>
        </p:nvSpPr>
        <p:spPr>
          <a:xfrm>
            <a:off x="3124200" y="6245225"/>
            <a:ext cx="2895600" cy="476250"/>
          </a:xfrm>
          <a:prstGeom prst="rect">
            <a:avLst/>
          </a:prstGeom>
          <a:ln>
            <a:noFill/>
          </a:ln>
        </p:spPr>
        <p:txBody>
          <a:bodyPr numCol="1"/>
          <a:lstStyle/>
          <a:p>
            <a:pPr algn="ctr"/>
            <a:r>
              <a:rPr dirty="0" lang="en-US" smtClean="0" sz="1400"/>
              <a:t>*</a:t>
            </a:r>
          </a:p>
        </p:txBody>
      </p:sp>
      <p:sp>
        <p:nvSpPr>
          <p:cNvPr id="5" name="Text Box 5"/>
          <p:cNvSpPr>
            <a:spLocks/>
          </p:cNvSpPr>
          <p:nvPr>
            <p:ph idx="4" sz="quarter" type="sldNum"/>
          </p:nvPr>
        </p:nvSpPr>
        <p:spPr>
          <a:xfrm>
            <a:off x="6553200" y="6245225"/>
            <a:ext cx="2133600" cy="476250"/>
          </a:xfrm>
          <a:prstGeom prst="rect">
            <a:avLst/>
          </a:prstGeom>
          <a:ln>
            <a:noFill/>
          </a:ln>
        </p:spPr>
        <p:txBody>
          <a:bodyPr numCol="1"/>
          <a:lstStyle/>
          <a:p>
            <a:pPr algn="r"/>
            <a:r>
              <a:rPr dirty="0" lang="en-US" smtClean="0" sz="1400"/>
              <a:t>*</a:t>
            </a:r>
          </a:p>
        </p:txBody>
      </p:sp>
    </p:spTree>
  </p:cSld>
  <p:clrMap accent1="accent1" accent2="accent2" accent3="accent3" accent4="accent4" accent5="accent5" accent6="accent6" bg1="lt1" bg2="lt2" folHlink="folHlink" hlink="hlink" tx1="dk1" tx2="dk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xStyles>
    <p:titleStyle>
      <a:lvl1pPr algn="ctr" defTabSz="914400" fontAlgn="base" indent="0" marL="0" rtl="0">
        <a:lnSpc>
          <a:spcPct val="100000"/>
        </a:lnSpc>
        <a:spcBef>
          <a:spcPct val="0"/>
        </a:spcBef>
        <a:spcAft>
          <a:spcPct val="0"/>
        </a:spcAft>
        <a:buNone/>
        <a:defRPr b="0" baseline="0" dirty="0" i="0" lang="en-US" smtClean="0" sz="4400" u="none">
          <a:solidFill>
            <a:schemeClr val="tx2"/>
          </a:solidFill>
          <a:latin charset="0" typeface="Arial"/>
          <a:ea charset="0" typeface="Arial"/>
        </a:defRPr>
      </a:lvl1pPr>
    </p:titleStyle>
    <p:bodyStyle>
      <a:lvl1pPr algn="l" defTabSz="914400" fontAlgn="base" indent="-342900" marL="342900" rtl="0">
        <a:lnSpc>
          <a:spcPct val="100000"/>
        </a:lnSpc>
        <a:spcBef>
          <a:spcPct val="20000"/>
        </a:spcBef>
        <a:spcAft>
          <a:spcPct val="0"/>
        </a:spcAft>
        <a:buChar char="•"/>
        <a:defRPr b="0" baseline="0" dirty="0" i="0" lang="en-US" smtClean="0" sz="3200" u="none">
          <a:solidFill>
            <a:schemeClr val="tx1"/>
          </a:solidFill>
          <a:latin charset="0" typeface="Arial"/>
          <a:ea charset="0" typeface="Arial"/>
        </a:defRPr>
      </a:lvl1pPr>
      <a:lvl2pPr indent="-285750" marL="742950">
        <a:lnSpc>
          <a:spcPct val="100000"/>
        </a:lnSpc>
        <a:spcBef>
          <a:spcPct val="20000"/>
        </a:spcBef>
        <a:spcAft>
          <a:spcPct val="0"/>
        </a:spcAft>
        <a:buChar char="–"/>
        <a:defRPr b="0" dirty="0" i="0" lang="en-US" smtClean="0" sz="2800" u="none">
          <a:solidFill>
            <a:schemeClr val="tx1"/>
          </a:solidFill>
          <a:latin charset="0" typeface="Arial"/>
        </a:defRPr>
      </a:lvl2pPr>
      <a:lvl3pPr indent="-228600" marL="1143000">
        <a:lnSpc>
          <a:spcPct val="100000"/>
        </a:lnSpc>
        <a:spcBef>
          <a:spcPct val="20000"/>
        </a:spcBef>
        <a:spcAft>
          <a:spcPct val="0"/>
        </a:spcAft>
        <a:buChar char="•"/>
        <a:defRPr b="0" dirty="0" i="0" lang="en-US" smtClean="0" sz="2400" u="none">
          <a:solidFill>
            <a:schemeClr val="tx1"/>
          </a:solidFill>
          <a:latin charset="0" typeface="Arial"/>
        </a:defRPr>
      </a:lvl3pPr>
      <a:lvl4pPr indent="-228600" marL="1600200">
        <a:lnSpc>
          <a:spcPct val="100000"/>
        </a:lnSpc>
        <a:spcBef>
          <a:spcPct val="20000"/>
        </a:spcBef>
        <a:spcAft>
          <a:spcPct val="0"/>
        </a:spcAft>
        <a:buChar char="–"/>
        <a:defRPr b="0" dirty="0" i="0" lang="en-US" smtClean="0" sz="2000" u="none">
          <a:solidFill>
            <a:schemeClr val="tx1"/>
          </a:solidFill>
          <a:latin charset="0" typeface="Arial"/>
        </a:defRPr>
      </a:lvl4pPr>
      <a:lvl5pPr indent="-228600" marL="2057400">
        <a:lnSpc>
          <a:spcPct val="100000"/>
        </a:lnSpc>
        <a:spcBef>
          <a:spcPct val="20000"/>
        </a:spcBef>
        <a:spcAft>
          <a:spcPct val="0"/>
        </a:spcAft>
        <a:buChar char="»"/>
        <a:defRPr b="0" dirty="0" i="0" lang="en-US" smtClean="0" sz="2000" u="none">
          <a:solidFill>
            <a:schemeClr val="tx1"/>
          </a:solidFill>
          <a:latin charset="0" typeface="Arial"/>
        </a:defRPr>
      </a:lvl5pPr>
    </p:bodyStyle>
    <p:otherStyle>
      <a:lvl1pPr algn="l" defTabSz="914400" fontAlgn="base" indent="0" marL="0" rtl="0">
        <a:lnSpc>
          <a:spcPct val="100000"/>
        </a:lnSpc>
        <a:spcBef>
          <a:spcPct val="0"/>
        </a:spcBef>
        <a:spcAft>
          <a:spcPct val="0"/>
        </a:spcAft>
        <a:buNone/>
        <a:defRPr b="0" baseline="0" dirty="0" i="0" lang="en-US" smtClean="0" sz="1800" u="none">
          <a:solidFill>
            <a:schemeClr val="tx1"/>
          </a:solidFill>
          <a:latin charset="0" typeface="Arial"/>
          <a:ea charset="0" typeface="Arial"/>
        </a:defRPr>
      </a:lvl1pPr>
      <a:lvl2pPr indent="0" marL="457200">
        <a:lnSpc>
          <a:spcPct val="100000"/>
        </a:lnSpc>
        <a:spcBef>
          <a:spcPct val="0"/>
        </a:spcBef>
        <a:spcAft>
          <a:spcPct val="0"/>
        </a:spcAft>
        <a:buNone/>
        <a:defRPr b="0" dirty="0" i="0" lang="en-US" smtClean="0" sz="1800" u="none">
          <a:solidFill>
            <a:schemeClr val="tx1"/>
          </a:solidFill>
          <a:latin charset="0" typeface="Arial"/>
        </a:defRPr>
      </a:lvl2pPr>
      <a:lvl3pPr indent="0" marL="914400">
        <a:lnSpc>
          <a:spcPct val="100000"/>
        </a:lnSpc>
        <a:spcBef>
          <a:spcPct val="0"/>
        </a:spcBef>
        <a:spcAft>
          <a:spcPct val="0"/>
        </a:spcAft>
        <a:buNone/>
        <a:defRPr b="0" dirty="0" i="0" lang="en-US" smtClean="0" sz="1800" u="none">
          <a:solidFill>
            <a:schemeClr val="tx1"/>
          </a:solidFill>
          <a:latin charset="0" typeface="Arial"/>
        </a:defRPr>
      </a:lvl3pPr>
      <a:lvl4pPr indent="0" marL="1371600">
        <a:lnSpc>
          <a:spcPct val="100000"/>
        </a:lnSpc>
        <a:spcBef>
          <a:spcPct val="0"/>
        </a:spcBef>
        <a:spcAft>
          <a:spcPct val="0"/>
        </a:spcAft>
        <a:buNone/>
        <a:defRPr b="0" dirty="0" i="0" lang="en-US" smtClean="0" sz="1800" u="none">
          <a:solidFill>
            <a:schemeClr val="tx1"/>
          </a:solidFill>
          <a:latin charset="0" typeface="Arial"/>
        </a:defRPr>
      </a:lvl4pPr>
      <a:lvl5pPr indent="0" marL="1828800">
        <a:lnSpc>
          <a:spcPct val="100000"/>
        </a:lnSpc>
        <a:spcBef>
          <a:spcPct val="0"/>
        </a:spcBef>
        <a:spcAft>
          <a:spcPct val="0"/>
        </a:spcAft>
        <a:buNone/>
        <a:defRPr b="0" dirty="0" i="0" lang="en-US" smtClean="0" sz="1800" u="none">
          <a:solidFill>
            <a:schemeClr val="tx1"/>
          </a:solidFill>
          <a:latin charset="0" typeface="Arial"/>
        </a:defRPr>
      </a:lvl5pPr>
    </p:otherStyle>
  </p:txStyles>
</p:sldMaster>
</file>

<file path=ppt/slides/_rels/slide1.xml.rels><?xml version="1.0" encoding="UTF-8" standalone="yes"?><Relationships xmlns="http://schemas.openxmlformats.org/package/2006/relationships"><Relationship Id="rId2" Target="../media/image18.jpeg" Type="http://schemas.openxmlformats.org/officeDocument/2006/relationships/imag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2" Target="../media/image13.jpeg" Type="http://schemas.openxmlformats.org/officeDocument/2006/relationships/image"/><Relationship Id="rId1" Target="../slideLayouts/slideLayout12.xml" Type="http://schemas.openxmlformats.org/officeDocument/2006/relationships/slideLayout"/></Relationships>
</file>

<file path=ppt/slides/_rels/slide11.xml.rels><?xml version="1.0" encoding="UTF-8" standalone="yes"?><Relationships xmlns="http://schemas.openxmlformats.org/package/2006/relationships"><Relationship Id="rId2" Target="../media/image14.jpeg" Type="http://schemas.openxmlformats.org/officeDocument/2006/relationships/image"/><Relationship Id="rId1" Target="../slideLayouts/slideLayout13.xml" Type="http://schemas.openxmlformats.org/officeDocument/2006/relationships/slideLayout"/></Relationships>
</file>

<file path=ppt/slides/_rels/slide12.xml.rels><?xml version="1.0" encoding="UTF-8" standalone="yes"?><Relationships xmlns="http://schemas.openxmlformats.org/package/2006/relationships"><Relationship Id="rId2" Target="../media/image17.jpeg" Type="http://schemas.openxmlformats.org/officeDocument/2006/relationships/image"/><Relationship Id="rId1" Target="../slideLayouts/slideLayout14.xml" Type="http://schemas.openxmlformats.org/officeDocument/2006/relationships/slideLayout"/></Relationships>
</file>

<file path=ppt/slides/_rels/slide13.xml.rels><?xml version="1.0" encoding="UTF-8" standalone="yes"?><Relationships xmlns="http://schemas.openxmlformats.org/package/2006/relationships"><Relationship Id="rId2" Target="../media/image15.jpeg" Type="http://schemas.openxmlformats.org/officeDocument/2006/relationships/image"/><Relationship Id="rId1" Target="../slideLayouts/slideLayout13.xml" Type="http://schemas.openxmlformats.org/officeDocument/2006/relationships/slideLayout"/></Relationships>
</file>

<file path=ppt/slides/_rels/slide14.xml.rels><?xml version="1.0" encoding="UTF-8" standalone="yes"?><Relationships xmlns="http://schemas.openxmlformats.org/package/2006/relationships"><Relationship Id="rId2" Target="../media/image16.png" Type="http://schemas.openxmlformats.org/officeDocument/2006/relationships/image"/><Relationship Id="rId1" Target="../slideLayouts/slideLayout15.xml" Type="http://schemas.openxmlformats.org/officeDocument/2006/relationships/slideLayout"/></Relationships>
</file>

<file path=ppt/slides/_rels/slide15.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17.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2" Target="../notesSlides/notesSlide1.xml" Type="http://schemas.openxmlformats.org/officeDocument/2006/relationships/notesSlide"/><Relationship Id="rId1" Target="../slideLayouts/slideLayout2.xml" Type="http://schemas.openxmlformats.org/officeDocument/2006/relationships/slideLayout"/></Relationships>
</file>

<file path=ppt/slides/_rels/slide20.xml.rels><?xml version="1.0" encoding="UTF-8" standalone="yes"?><Relationships xmlns="http://schemas.openxmlformats.org/package/2006/relationships"><Relationship Id="rId2" Target="../media/image1.png" Type="http://schemas.openxmlformats.org/officeDocument/2006/relationships/image"/><Relationship Id="rId1" Target="../slideLayouts/slideLayout12.xml" Type="http://schemas.openxmlformats.org/officeDocument/2006/relationships/slideLayout"/></Relationships>
</file>

<file path=ppt/slides/_rels/slide21.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22.xml.rels><?xml version="1.0" encoding="UTF-8" standalone="yes"?><Relationships xmlns="http://schemas.openxmlformats.org/package/2006/relationships"><Relationship Id="rId3" Target="../media/image4.png" Type="http://schemas.openxmlformats.org/officeDocument/2006/relationships/image"/><Relationship Id="rId2" Target="../media/image2.png" Type="http://schemas.openxmlformats.org/officeDocument/2006/relationships/image"/><Relationship Id="rId1" Target="../slideLayouts/slideLayout4.xml" Type="http://schemas.openxmlformats.org/officeDocument/2006/relationships/slideLayout"/></Relationships>
</file>

<file path=ppt/slides/_rels/slide23.xml.rels><?xml version="1.0" encoding="UTF-8" standalone="yes"?><Relationships xmlns="http://schemas.openxmlformats.org/package/2006/relationships"><Relationship Id="rId3" Target="../media/image6.png" Type="http://schemas.openxmlformats.org/officeDocument/2006/relationships/image"/><Relationship Id="rId2" Target="../media/image5.png" Type="http://schemas.openxmlformats.org/officeDocument/2006/relationships/image"/><Relationship Id="rId1" Target="../slideLayouts/slideLayout4.xml" Type="http://schemas.openxmlformats.org/officeDocument/2006/relationships/slideLayout"/></Relationships>
</file>

<file path=ppt/slides/_rels/slide24.xml.rels><?xml version="1.0" encoding="UTF-8" standalone="yes"?><Relationships xmlns="http://schemas.openxmlformats.org/package/2006/relationships"><Relationship Id="rId2" Target="../media/image3.png" Type="http://schemas.openxmlformats.org/officeDocument/2006/relationships/image"/><Relationship Id="rId1" Target="../slideLayouts/slideLayout12.xml" Type="http://schemas.openxmlformats.org/officeDocument/2006/relationships/slideLayout"/></Relationships>
</file>

<file path=ppt/slides/_rels/slide25.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26.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27.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28.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29.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2" Target="../media/image7.jpeg" Type="http://schemas.openxmlformats.org/officeDocument/2006/relationships/image"/><Relationship Id="rId1" Target="../slideLayouts/slideLayout4.xml" Type="http://schemas.openxmlformats.org/officeDocument/2006/relationships/slideLayout"/></Relationships>
</file>

<file path=ppt/slides/_rels/slide30.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31.xml.rels><?xml version="1.0" encoding="UTF-8" standalone="yes"?><Relationships xmlns="http://schemas.openxmlformats.org/package/2006/relationships"><Relationship Id="rId2" Target="../media/image10.jpeg" Type="http://schemas.openxmlformats.org/officeDocument/2006/relationships/image"/><Relationship Id="rId1" Target="../slideLayouts/slideLayout13.xml" Type="http://schemas.openxmlformats.org/officeDocument/2006/relationships/slideLayout"/></Relationships>
</file>

<file path=ppt/slides/_rels/slide32.xml.rels><?xml version="1.0" encoding="UTF-8" standalone="yes"?><Relationships xmlns="http://schemas.openxmlformats.org/package/2006/relationships"><Relationship Id="rId2" Target="../media/image11.jpeg" Type="http://schemas.openxmlformats.org/officeDocument/2006/relationships/image"/><Relationship Id="rId1" Target="../slideLayouts/slideLayout12.xml" Type="http://schemas.openxmlformats.org/officeDocument/2006/relationships/slideLayout"/></Relationships>
</file>

<file path=ppt/slides/_rels/slide33.xml.rels><?xml version="1.0" encoding="UTF-8" standalone="yes"?><Relationships xmlns="http://schemas.openxmlformats.org/package/2006/relationships"><Relationship Id="rId2" Target="../media/image12.jpeg" Type="http://schemas.openxmlformats.org/officeDocument/2006/relationships/image"/><Relationship Id="rId1" Target="../slideLayouts/slideLayout13.xml" Type="http://schemas.openxmlformats.org/officeDocument/2006/relationships/slideLayout"/></Relationships>
</file>

<file path=ppt/slides/_rels/slide4.xml.rels><?xml version="1.0" encoding="UTF-8" standalone="yes"?><Relationships xmlns="http://schemas.openxmlformats.org/package/2006/relationships"><Relationship Id="rId1" Target="../slideLayouts/slideLayout4.xml" Type="http://schemas.openxmlformats.org/officeDocument/2006/relationships/slideLayout"/></Relationships>
</file>

<file path=ppt/slides/_rels/slide5.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6.xml.rels><?xml version="1.0" encoding="UTF-8" standalone="yes"?><Relationships xmlns="http://schemas.openxmlformats.org/package/2006/relationships"><Relationship Id="rId2" Target="../media/image8.png" Type="http://schemas.openxmlformats.org/officeDocument/2006/relationships/image"/><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3" Target="../media/image9.png" Type="http://schemas.openxmlformats.org/officeDocument/2006/relationships/image"/><Relationship Id="rId2" Target="http://www.civilization.ca/civil/maya/images/maygeo2b.gif" TargetMode="External" Type="http://schemas.openxmlformats.org/officeDocument/2006/relationships/hyperlink"/><Relationship Id="rId1" Target="../slideLayouts/slideLayout12.xml" Type="http://schemas.openxmlformats.org/officeDocument/2006/relationships/slideLayout"/></Relationships>
</file>

<file path=ppt/slides/_rels/slide8.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12" name="Text Box 12"/>
          <p:cNvSpPr>
            <a:spLocks/>
          </p:cNvSpPr>
          <p:nvPr>
            <p:ph idx="10" sz="half" type="dt"/>
          </p:nvPr>
        </p:nvSpPr>
        <p:spPr/>
      </p:sp>
      <p:sp>
        <p:nvSpPr>
          <p:cNvPr id="13" name="Text Box 13"/>
          <p:cNvSpPr>
            <a:spLocks/>
          </p:cNvSpPr>
          <p:nvPr>
            <p:ph idx="11" sz="quarter" type="ftr"/>
          </p:nvPr>
        </p:nvSpPr>
        <p:spPr/>
        <p:txBody>
          <a:bodyPr numCol="1"/>
          <a:lstStyle/>
          <a:p>
            <a:pPr algn="ctr"/>
          </a:p>
        </p:txBody>
      </p:sp>
      <p:sp>
        <p:nvSpPr>
          <p:cNvPr id="14" name="Text Box 14"/>
          <p:cNvSpPr>
            <a:spLocks/>
          </p:cNvSpPr>
          <p:nvPr>
            <p:ph type="ctrTitle"/>
          </p:nvPr>
        </p:nvSpPr>
        <p:spPr>
          <a:xfrm>
            <a:off x="685800" y="2130425"/>
            <a:ext cx="7772400" cy="1470025"/>
          </a:xfrm>
          <a:prstGeom prst="rect">
            <a:avLst/>
          </a:prstGeom>
        </p:spPr>
        <p:txBody>
          <a:bodyPr numCol="1"/>
          <a:lstStyle>
            <a:lvl1pPr>
              <a:defRPr dirty="0" lang="en-US" smtClean="0"/>
            </a:lvl1pPr>
          </a:lstStyle>
          <a:p>
            <a:pPr/>
            <a:r>
              <a:rPr dirty="0" lang="en-US" smtClean="0" sz="4000"/>
              <a:t>The Mayan Society</a:t>
            </a:r>
            <a:br>
              <a:rPr dirty="0" lang="en-US" smtClean="0" sz="4000"/>
            </a:br>
            <a:r>
              <a:rPr dirty="0" lang="en-US" smtClean="0" sz="4000"/>
              <a:t/>
            </a:r>
            <a:br>
              <a:rPr dirty="0" lang="en-US" smtClean="0" sz="4000"/>
            </a:br>
          </a:p>
        </p:txBody>
      </p:sp>
      <p:sp>
        <p:nvSpPr>
          <p:cNvPr id="15" name="Text Box 15"/>
          <p:cNvSpPr>
            <a:spLocks/>
          </p:cNvSpPr>
          <p:nvPr>
            <p:ph idx="1" type="subTitle"/>
          </p:nvPr>
        </p:nvSpPr>
        <p:spPr>
          <a:xfrm>
            <a:off x="1981200" y="2743200"/>
            <a:ext cx="4953000" cy="3429000"/>
          </a:xfrm>
          <a:prstGeom prst="rect">
            <a:avLst/>
          </a:prstGeom>
        </p:spPr>
        <p:txBody>
          <a:bodyPr numCol="1"/>
          <a:lstStyle>
            <a:lvl1pPr algn="ctr" marL="0">
              <a:buNone/>
              <a:defRPr dirty="0" lang="en-US" smtClean="0"/>
            </a:lvl1pPr>
            <a:lvl2pPr algn="ctr" marL="457200">
              <a:buNone/>
              <a:defRPr dirty="0" lang="en-US" smtClean="0"/>
            </a:lvl2pPr>
            <a:lvl3pPr algn="ctr" marL="914400">
              <a:buNone/>
              <a:defRPr dirty="0" lang="en-US" smtClean="0"/>
            </a:lvl3pPr>
            <a:lvl4pPr algn="ctr" marL="1371600">
              <a:buNone/>
              <a:defRPr dirty="0" lang="en-US" smtClean="0"/>
            </a:lvl4pPr>
            <a:lvl5pPr algn="ctr" marL="1828800">
              <a:buNone/>
              <a:defRPr dirty="0" lang="en-US" smtClean="0"/>
            </a:lvl5pPr>
          </a:lstStyle>
          <a:p>
            <a:pPr algn="l" marL="0"/>
            <a:r>
              <a:rPr dirty="0" lang="en-US" smtClean="0"/>
              <a:t>		Group 2</a:t>
            </a:r>
          </a:p>
          <a:p>
            <a:pPr algn="l" marL="0"/>
            <a:r>
              <a:rPr dirty="0" lang="en-US" smtClean="0"/>
              <a:t>	February 23, 2007</a:t>
            </a:r>
          </a:p>
          <a:p>
            <a:pPr algn="l" marL="0"/>
            <a:endParaRPr dirty="0" lang="en-US" smtClean="0"/>
          </a:p>
        </p:txBody>
      </p:sp>
      <p:pic>
        <p:nvPicPr>
          <p:cNvPr id="16" name="Picture 16"/>
          <p:cNvPicPr>
            <a:picLocks/>
          </p:cNvPicPr>
          <p:nvPr/>
        </p:nvPicPr>
        <p:blipFill>
          <a:blip r:embed="rId2"/>
          <a:stretch/>
        </p:blipFill>
        <p:spPr>
          <a:xfrm>
            <a:off x="3352800" y="3962400"/>
            <a:ext cx="2381250" cy="2438400"/>
          </a:xfrm>
          <a:prstGeom prst="rect">
            <a:avLst/>
          </a:prstGeom>
          <a:noFill/>
        </p:spPr>
      </p:pic>
    </p:spTree>
  </p:cSld>
  <p:clrMapOvr>
    <a:masterClrMapping/>
  </p:clrMapOvr>
  <p:transition>
    <p:cut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58" name="Text Box 58"/>
          <p:cNvSpPr>
            <a:spLocks/>
          </p:cNvSpPr>
          <p:nvPr>
            <p:ph idx="10" sz="half" type="dt"/>
          </p:nvPr>
        </p:nvSpPr>
        <p:spPr/>
      </p:sp>
      <p:sp>
        <p:nvSpPr>
          <p:cNvPr id="59" name="Text Box 59"/>
          <p:cNvSpPr>
            <a:spLocks/>
          </p:cNvSpPr>
          <p:nvPr>
            <p:ph idx="11" sz="quarter" type="ftr"/>
          </p:nvPr>
        </p:nvSpPr>
        <p:spPr/>
        <p:txBody>
          <a:bodyPr numCol="1"/>
          <a:lstStyle/>
          <a:p>
            <a:pPr algn="ctr"/>
          </a:p>
        </p:txBody>
      </p:sp>
      <p:sp>
        <p:nvSpPr>
          <p:cNvPr id="60" name="Text Box 60"/>
          <p:cNvSpPr>
            <a:spLocks/>
          </p:cNvSpPr>
          <p:nvPr>
            <p:ph type="title"/>
          </p:nvPr>
        </p:nvSpPr>
        <p:spPr>
          <a:xfrm>
            <a:off x="457200" y="274637"/>
            <a:ext cx="8229600" cy="1143000"/>
          </a:xfrm>
          <a:prstGeom prst="rect">
            <a:avLst/>
          </a:prstGeom>
        </p:spPr>
        <p:txBody>
          <a:bodyPr numCol="1"/>
          <a:lstStyle/>
          <a:p>
            <a:pPr indent="0" marL="0"/>
            <a:r>
              <a:rPr dirty="0" lang="en-US" smtClean="0" sz="4000"/>
              <a:t>Mayan History – Classical Period</a:t>
            </a:r>
          </a:p>
        </p:txBody>
      </p:sp>
      <p:sp>
        <p:nvSpPr>
          <p:cNvPr id="61" name="Text Box 61"/>
          <p:cNvSpPr>
            <a:spLocks/>
          </p:cNvSpPr>
          <p:nvPr>
            <p:ph idx="1" sz="half" type="body"/>
          </p:nvPr>
        </p:nvSpPr>
        <p:spPr>
          <a:xfrm>
            <a:off x="457200" y="1600200"/>
            <a:ext cx="4038600" cy="4525962"/>
          </a:xfrm>
          <a:prstGeom prst="rect">
            <a:avLst/>
          </a:prstGeom>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r>
              <a:t>Advancement of the society</a:t>
            </a:r>
          </a:p>
          <a:p>
            <a:r>
              <a:t>Society became more complex</a:t>
            </a:r>
          </a:p>
          <a:p>
            <a:r>
              <a:t>Lowlands were true cities</a:t>
            </a:r>
          </a:p>
        </p:txBody>
      </p:sp>
      <p:pic>
        <p:nvPicPr>
          <p:cNvPr id="62" name="Picture 62"/>
          <p:cNvPicPr>
            <a:picLocks/>
          </p:cNvPicPr>
          <p:nvPr/>
        </p:nvPicPr>
        <p:blipFill>
          <a:blip r:embed="rId2"/>
          <a:stretch/>
        </p:blipFill>
        <p:spPr>
          <a:xfrm>
            <a:off x="5181600" y="1676400"/>
            <a:ext cx="3200400" cy="3352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64" name="Text Box 64"/>
          <p:cNvSpPr>
            <a:spLocks/>
          </p:cNvSpPr>
          <p:nvPr>
            <p:ph idx="10" sz="half" type="dt"/>
          </p:nvPr>
        </p:nvSpPr>
        <p:spPr/>
      </p:sp>
      <p:sp>
        <p:nvSpPr>
          <p:cNvPr id="65" name="Text Box 65"/>
          <p:cNvSpPr>
            <a:spLocks/>
          </p:cNvSpPr>
          <p:nvPr>
            <p:ph idx="11" sz="quarter" type="ftr"/>
          </p:nvPr>
        </p:nvSpPr>
        <p:spPr/>
        <p:txBody>
          <a:bodyPr numCol="1"/>
          <a:lstStyle/>
          <a:p>
            <a:pPr algn="ctr"/>
          </a:p>
        </p:txBody>
      </p:sp>
      <p:sp>
        <p:nvSpPr>
          <p:cNvPr id="66" name="Text Box 66"/>
          <p:cNvSpPr>
            <a:spLocks/>
          </p:cNvSpPr>
          <p:nvPr>
            <p:ph type="title"/>
          </p:nvPr>
        </p:nvSpPr>
        <p:spPr>
          <a:xfrm>
            <a:off x="457200" y="274637"/>
            <a:ext cx="8229600" cy="1143000"/>
          </a:xfrm>
          <a:prstGeom prst="rect">
            <a:avLst/>
          </a:prstGeom>
        </p:spPr>
        <p:txBody>
          <a:bodyPr numCol="1"/>
          <a:lstStyle/>
          <a:p>
            <a:pPr indent="0" marL="0"/>
            <a:r>
              <a:rPr dirty="0" lang="en-US" smtClean="0" sz="4000"/>
              <a:t>Mayan History Cont. – Classical Period</a:t>
            </a:r>
          </a:p>
        </p:txBody>
      </p:sp>
      <p:sp>
        <p:nvSpPr>
          <p:cNvPr id="67" name="Text Box 67"/>
          <p:cNvSpPr>
            <a:spLocks/>
          </p:cNvSpPr>
          <p:nvPr>
            <p:ph idx="2" sz="half" type="body"/>
          </p:nvPr>
        </p:nvSpPr>
        <p:spPr>
          <a:xfrm>
            <a:off x="4648200" y="1600200"/>
            <a:ext cx="4038600" cy="4525962"/>
          </a:xfrm>
          <a:prstGeom prst="rect">
            <a:avLst/>
          </a:prstGeom>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r>
              <a:t>Sophisticated method of food production</a:t>
            </a:r>
          </a:p>
          <a:p>
            <a:r>
              <a:t>Pollen records show crops that were cultivated</a:t>
            </a:r>
          </a:p>
        </p:txBody>
      </p:sp>
      <p:pic>
        <p:nvPicPr>
          <p:cNvPr id="68" name="Picture 68"/>
          <p:cNvPicPr>
            <a:picLocks/>
          </p:cNvPicPr>
          <p:nvPr/>
        </p:nvPicPr>
        <p:blipFill>
          <a:blip r:embed="rId2"/>
          <a:stretch/>
        </p:blipFill>
        <p:spPr>
          <a:xfrm>
            <a:off x="685800" y="1752600"/>
            <a:ext cx="3352800" cy="28003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 Box 70"/>
          <p:cNvSpPr>
            <a:spLocks/>
          </p:cNvSpPr>
          <p:nvPr>
            <p:ph idx="10" sz="half" type="dt"/>
          </p:nvPr>
        </p:nvSpPr>
        <p:spPr/>
      </p:sp>
      <p:sp>
        <p:nvSpPr>
          <p:cNvPr id="71" name="Text Box 71"/>
          <p:cNvSpPr>
            <a:spLocks/>
          </p:cNvSpPr>
          <p:nvPr>
            <p:ph idx="11" sz="quarter" type="ftr"/>
          </p:nvPr>
        </p:nvSpPr>
        <p:spPr/>
        <p:txBody>
          <a:bodyPr numCol="1"/>
          <a:lstStyle/>
          <a:p>
            <a:pPr algn="ctr"/>
          </a:p>
        </p:txBody>
      </p:sp>
      <p:sp>
        <p:nvSpPr>
          <p:cNvPr id="72" name="Text Box 72"/>
          <p:cNvSpPr>
            <a:spLocks/>
          </p:cNvSpPr>
          <p:nvPr>
            <p:ph type="title"/>
          </p:nvPr>
        </p:nvSpPr>
        <p:spPr>
          <a:xfrm>
            <a:off x="457200" y="274637"/>
            <a:ext cx="8229600" cy="1143000"/>
          </a:xfrm>
          <a:prstGeom prst="rect">
            <a:avLst/>
          </a:prstGeom>
        </p:spPr>
        <p:txBody>
          <a:bodyPr numCol="1"/>
          <a:lstStyle/>
          <a:p>
            <a:r>
              <a:t>Mayan Agriculture </a:t>
            </a:r>
          </a:p>
        </p:txBody>
      </p:sp>
      <p:sp>
        <p:nvSpPr>
          <p:cNvPr id="73" name="Text Box 73"/>
          <p:cNvSpPr>
            <a:spLocks/>
          </p:cNvSpPr>
          <p:nvPr>
            <p:ph idx="1" sz="half" type="body"/>
          </p:nvPr>
        </p:nvSpPr>
        <p:spPr>
          <a:xfrm>
            <a:off x="457200" y="1600200"/>
            <a:ext cx="4038600" cy="4525962"/>
          </a:xfrm>
          <a:prstGeom prst="rect">
            <a:avLst/>
          </a:prstGeom>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pPr/>
            <a:r>
              <a:rPr dirty="0" lang="en-US" smtClean="0" sz="2000"/>
              <a:t>Permanent raised fields</a:t>
            </a:r>
          </a:p>
          <a:p>
            <a:pPr/>
            <a:r>
              <a:rPr dirty="0" lang="en-US" smtClean="0" sz="2000"/>
              <a:t>Terracing</a:t>
            </a:r>
          </a:p>
          <a:p>
            <a:pPr/>
            <a:r>
              <a:rPr dirty="0" lang="en-US" smtClean="0" sz="2000"/>
              <a:t>Forest Gardens</a:t>
            </a:r>
          </a:p>
          <a:p>
            <a:pPr/>
            <a:r>
              <a:rPr dirty="0" lang="en-US" smtClean="0" sz="2000"/>
              <a:t>Managed Fallows	</a:t>
            </a:r>
          </a:p>
          <a:p>
            <a:pPr/>
            <a:r>
              <a:rPr dirty="0" lang="en-US" smtClean="0" sz="2000"/>
              <a:t>Shifting Cultivation</a:t>
            </a:r>
          </a:p>
          <a:p>
            <a:pPr/>
            <a:r>
              <a:rPr dirty="0" lang="en-US" smtClean="0" sz="2000"/>
              <a:t>Wild Harvesting</a:t>
            </a:r>
          </a:p>
        </p:txBody>
      </p:sp>
      <p:sp>
        <p:nvSpPr>
          <p:cNvPr id="74" name="Text Box 74"/>
          <p:cNvSpPr>
            <a:spLocks/>
          </p:cNvSpPr>
          <p:nvPr/>
        </p:nvSpPr>
        <p:spPr>
          <a:xfrm>
            <a:off x="4419600" y="3276600"/>
            <a:ext cx="304800" cy="304800"/>
          </a:xfrm>
          <a:prstGeom prst="rect">
            <a:avLst/>
          </a:prstGeom>
          <a:noFill/>
        </p:spPr>
      </p:sp>
      <p:sp>
        <p:nvSpPr>
          <p:cNvPr id="75" name="Text Box 75"/>
          <p:cNvSpPr>
            <a:spLocks/>
          </p:cNvSpPr>
          <p:nvPr/>
        </p:nvSpPr>
        <p:spPr>
          <a:xfrm>
            <a:off x="4419600" y="3276600"/>
            <a:ext cx="304800" cy="304800"/>
          </a:xfrm>
          <a:prstGeom prst="rect">
            <a:avLst/>
          </a:prstGeom>
          <a:noFill/>
        </p:spPr>
      </p:sp>
      <p:pic>
        <p:nvPicPr>
          <p:cNvPr id="76" name="Picture 76"/>
          <p:cNvPicPr>
            <a:picLocks noChangeAspect="1"/>
          </p:cNvPicPr>
          <p:nvPr/>
        </p:nvPicPr>
        <p:blipFill>
          <a:blip r:embed="rId2"/>
          <a:stretch/>
        </p:blipFill>
        <p:spPr>
          <a:xfrm>
            <a:off x="4648200" y="1371600"/>
            <a:ext cx="4191000" cy="4343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78"/>
          <p:cNvSpPr>
            <a:spLocks/>
          </p:cNvSpPr>
          <p:nvPr>
            <p:ph idx="10" sz="half" type="dt"/>
          </p:nvPr>
        </p:nvSpPr>
        <p:spPr/>
      </p:sp>
      <p:sp>
        <p:nvSpPr>
          <p:cNvPr id="79" name="Text Box 79"/>
          <p:cNvSpPr>
            <a:spLocks/>
          </p:cNvSpPr>
          <p:nvPr>
            <p:ph idx="11" sz="quarter" type="ftr"/>
          </p:nvPr>
        </p:nvSpPr>
        <p:spPr/>
        <p:txBody>
          <a:bodyPr numCol="1"/>
          <a:lstStyle/>
          <a:p>
            <a:pPr algn="ctr"/>
          </a:p>
        </p:txBody>
      </p:sp>
      <p:sp>
        <p:nvSpPr>
          <p:cNvPr id="80" name="Text Box 80"/>
          <p:cNvSpPr>
            <a:spLocks/>
          </p:cNvSpPr>
          <p:nvPr>
            <p:ph type="title"/>
          </p:nvPr>
        </p:nvSpPr>
        <p:spPr>
          <a:xfrm>
            <a:off x="457200" y="274637"/>
            <a:ext cx="8229600" cy="1143000"/>
          </a:xfrm>
          <a:prstGeom prst="rect">
            <a:avLst/>
          </a:prstGeom>
        </p:spPr>
        <p:txBody>
          <a:bodyPr numCol="1"/>
          <a:lstStyle/>
          <a:p>
            <a:r>
              <a:t>Mayan Agriculture Cont.</a:t>
            </a:r>
          </a:p>
        </p:txBody>
      </p:sp>
      <p:sp>
        <p:nvSpPr>
          <p:cNvPr id="81" name="Text Box 81"/>
          <p:cNvSpPr>
            <a:spLocks/>
          </p:cNvSpPr>
          <p:nvPr>
            <p:ph idx="2" sz="half" type="body"/>
          </p:nvPr>
        </p:nvSpPr>
        <p:spPr>
          <a:xfrm>
            <a:off x="4648200" y="1295400"/>
            <a:ext cx="4038600" cy="5257800"/>
          </a:xfrm>
          <a:prstGeom prst="rect">
            <a:avLst/>
          </a:prstGeom>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pPr>
              <a:lnSpc>
                <a:spcPct val="90000"/>
              </a:lnSpc>
            </a:pPr>
            <a:r>
              <a:rPr dirty="0" lang="en-US" smtClean="0" sz="2000"/>
              <a:t>Mayans use slash and burn method to clear land for farming</a:t>
            </a:r>
          </a:p>
          <a:p>
            <a:pPr>
              <a:lnSpc>
                <a:spcPct val="90000"/>
              </a:lnSpc>
            </a:pPr>
            <a:r>
              <a:rPr dirty="0" lang="en-US" smtClean="0" sz="2000"/>
              <a:t>Main food source is from farming:  Mayans plant corn (maize), cacao, maguey, bananas, squash, beans, and cotton for weaving</a:t>
            </a:r>
            <a:r>
              <a:rPr dirty="0" lang="en-US" smtClean="0"/>
              <a:t>.</a:t>
            </a:r>
          </a:p>
          <a:p>
            <a:pPr>
              <a:lnSpc>
                <a:spcPct val="90000"/>
              </a:lnSpc>
            </a:pPr>
            <a:r>
              <a:rPr dirty="0" lang="en-US" smtClean="0" sz="2000"/>
              <a:t>Used bees for honey and wax; made fermented drinks from corn, maguey and honey.</a:t>
            </a:r>
          </a:p>
          <a:p>
            <a:pPr>
              <a:lnSpc>
                <a:spcPct val="90000"/>
              </a:lnSpc>
            </a:pPr>
            <a:r>
              <a:rPr dirty="0" lang="en-US" smtClean="0" sz="2000"/>
              <a:t>Meat was rarely eaten because it is expensive and/or hard to find.</a:t>
            </a:r>
          </a:p>
          <a:p>
            <a:pPr lvl="1">
              <a:lnSpc>
                <a:spcPct val="90000"/>
              </a:lnSpc>
            </a:pPr>
            <a:r>
              <a:rPr dirty="0" lang="en-US" smtClean="0" sz="1800"/>
              <a:t>Dogs and turkeys were the main animals kept as pets and/or food.</a:t>
            </a:r>
          </a:p>
          <a:p>
            <a:pPr lvl="1">
              <a:lnSpc>
                <a:spcPct val="90000"/>
              </a:lnSpc>
            </a:pPr>
            <a:endParaRPr dirty="0" lang="en-US" smtClean="0" sz="1800"/>
          </a:p>
        </p:txBody>
      </p:sp>
      <p:pic>
        <p:nvPicPr>
          <p:cNvPr id="82" name="Picture 82"/>
          <p:cNvPicPr>
            <a:picLocks/>
          </p:cNvPicPr>
          <p:nvPr/>
        </p:nvPicPr>
        <p:blipFill>
          <a:blip r:embed="rId2"/>
          <a:stretch/>
        </p:blipFill>
        <p:spPr>
          <a:xfrm>
            <a:off x="609600" y="1600200"/>
            <a:ext cx="3657600" cy="3581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 Box 84"/>
          <p:cNvSpPr>
            <a:spLocks/>
          </p:cNvSpPr>
          <p:nvPr>
            <p:ph idx="10" sz="half" type="dt"/>
          </p:nvPr>
        </p:nvSpPr>
        <p:spPr/>
      </p:sp>
      <p:sp>
        <p:nvSpPr>
          <p:cNvPr id="85" name="Text Box 85"/>
          <p:cNvSpPr>
            <a:spLocks/>
          </p:cNvSpPr>
          <p:nvPr>
            <p:ph idx="11" sz="quarter" type="ftr"/>
          </p:nvPr>
        </p:nvSpPr>
        <p:spPr/>
        <p:txBody>
          <a:bodyPr numCol="1"/>
          <a:lstStyle/>
          <a:p>
            <a:pPr algn="ctr"/>
          </a:p>
        </p:txBody>
      </p:sp>
      <p:sp>
        <p:nvSpPr>
          <p:cNvPr id="86" name="Text Box 86"/>
          <p:cNvSpPr>
            <a:spLocks/>
          </p:cNvSpPr>
          <p:nvPr>
            <p:ph type="title"/>
          </p:nvPr>
        </p:nvSpPr>
        <p:spPr>
          <a:xfrm>
            <a:off x="457200" y="274637"/>
            <a:ext cx="8229600" cy="1143000"/>
          </a:xfrm>
          <a:prstGeom prst="rect">
            <a:avLst/>
          </a:prstGeom>
        </p:spPr>
        <p:txBody>
          <a:bodyPr numCol="1"/>
          <a:lstStyle/>
          <a:p>
            <a:r>
              <a:t>Mayan Agriculture Cont.</a:t>
            </a:r>
          </a:p>
        </p:txBody>
      </p:sp>
      <p:sp>
        <p:nvSpPr>
          <p:cNvPr id="87" name="Text Box 87"/>
          <p:cNvSpPr>
            <a:spLocks/>
          </p:cNvSpPr>
          <p:nvPr>
            <p:ph idx="1" sz="half" type="body"/>
          </p:nvPr>
        </p:nvSpPr>
        <p:spPr>
          <a:xfrm>
            <a:off x="457200" y="1600200"/>
            <a:ext cx="8229600" cy="2185987"/>
          </a:xfrm>
          <a:prstGeom prst="rect">
            <a:avLst/>
          </a:prstGeom>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pPr>
              <a:lnSpc>
                <a:spcPct val="90000"/>
              </a:lnSpc>
            </a:pPr>
            <a:r>
              <a:rPr dirty="0" lang="en-US" smtClean="0" sz="2000"/>
              <a:t>Underground caves called cenotes (se-NO-tes) were a vital supply of water.</a:t>
            </a:r>
          </a:p>
          <a:p>
            <a:pPr>
              <a:lnSpc>
                <a:spcPct val="90000"/>
              </a:lnSpc>
            </a:pPr>
            <a:r>
              <a:rPr dirty="0" lang="en-US" smtClean="0" sz="2000"/>
              <a:t>Mayans learned to build underground reservoirs (chultuns) to store rainwater in places where there were no natural cenotes.</a:t>
            </a:r>
          </a:p>
          <a:p>
            <a:pPr>
              <a:lnSpc>
                <a:spcPct val="90000"/>
              </a:lnSpc>
            </a:pPr>
            <a:r>
              <a:rPr dirty="0" lang="en-US" smtClean="0" sz="2000"/>
              <a:t>Mayans used this technique on the tropical rainforests where there was not enough ground water.</a:t>
            </a:r>
          </a:p>
        </p:txBody>
      </p:sp>
      <p:pic>
        <p:nvPicPr>
          <p:cNvPr id="88" name="Picture 88"/>
          <p:cNvPicPr>
            <a:picLocks noChangeAspect="1"/>
          </p:cNvPicPr>
          <p:nvPr/>
        </p:nvPicPr>
        <p:blipFill>
          <a:blip r:embed="rId2"/>
          <a:stretch/>
        </p:blipFill>
        <p:spPr>
          <a:xfrm>
            <a:off x="304800" y="3505200"/>
            <a:ext cx="8382000" cy="3352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90" name="Text Box 90"/>
          <p:cNvSpPr>
            <a:spLocks/>
          </p:cNvSpPr>
          <p:nvPr>
            <p:ph idx="10" sz="half" type="dt"/>
          </p:nvPr>
        </p:nvSpPr>
        <p:spPr/>
      </p:sp>
      <p:sp>
        <p:nvSpPr>
          <p:cNvPr id="91" name="Text Box 91"/>
          <p:cNvSpPr>
            <a:spLocks/>
          </p:cNvSpPr>
          <p:nvPr>
            <p:ph idx="11" sz="quarter" type="ftr"/>
          </p:nvPr>
        </p:nvSpPr>
        <p:spPr/>
        <p:txBody>
          <a:bodyPr numCol="1"/>
          <a:lstStyle/>
          <a:p>
            <a:pPr algn="ctr"/>
          </a:p>
        </p:txBody>
      </p:sp>
      <p:sp>
        <p:nvSpPr>
          <p:cNvPr id="92" name="Text Box 92"/>
          <p:cNvSpPr>
            <a:spLocks/>
          </p:cNvSpPr>
          <p:nvPr>
            <p:ph type="title"/>
          </p:nvPr>
        </p:nvSpPr>
        <p:spPr>
          <a:xfrm>
            <a:off x="457200" y="274637"/>
            <a:ext cx="8229600" cy="1143000"/>
          </a:xfrm>
          <a:prstGeom prst="rect">
            <a:avLst/>
          </a:prstGeom>
        </p:spPr>
        <p:txBody>
          <a:bodyPr numCol="1"/>
          <a:lstStyle/>
          <a:p>
            <a:pPr indent="0" marL="0"/>
            <a:r>
              <a:rPr dirty="0" lang="en-US" smtClean="0" sz="4000"/>
              <a:t>Maya Religion – Maya Cosmology</a:t>
            </a:r>
          </a:p>
        </p:txBody>
      </p:sp>
      <p:sp>
        <p:nvSpPr>
          <p:cNvPr id="93" name="Text Box 93"/>
          <p:cNvSpPr>
            <a:spLocks/>
          </p:cNvSpPr>
          <p:nvPr>
            <p:ph idx="1" type="body"/>
          </p:nvPr>
        </p:nvSpPr>
        <p:spPr>
          <a:xfrm>
            <a:off x="304800" y="1600200"/>
            <a:ext cx="8382000" cy="4343400"/>
          </a:xfrm>
          <a:prstGeom prst="rect">
            <a:avLst/>
          </a:prstGeom>
        </p:spPr>
        <p:txBody>
          <a:bodyPr numCol="1"/>
          <a:lstStyle/>
          <a:p>
            <a:pPr indent="-342900" marL="342900">
              <a:lnSpc>
                <a:spcPct val="90000"/>
              </a:lnSpc>
            </a:pPr>
            <a:r>
              <a:rPr dirty="0" lang="en-US" smtClean="0" sz="2800"/>
              <a:t>Horizontal Space</a:t>
            </a:r>
            <a:r>
              <a:rPr dirty="0" lang="en-US" smtClean="0" sz="2400"/>
              <a:t> – Quincunx-quandrant with Worldtree in center</a:t>
            </a:r>
          </a:p>
          <a:p>
            <a:pPr indent="-342900" marL="342900">
              <a:lnSpc>
                <a:spcPct val="90000"/>
              </a:lnSpc>
            </a:pPr>
            <a:r>
              <a:rPr dirty="0" lang="en-US" smtClean="0" sz="2800"/>
              <a:t>Vertical Space</a:t>
            </a:r>
            <a:r>
              <a:rPr dirty="0" lang="en-US" smtClean="0" sz="2400"/>
              <a:t> – World Tree</a:t>
            </a:r>
          </a:p>
          <a:p>
            <a:pPr indent="-228600" lvl="2" marL="1143000">
              <a:lnSpc>
                <a:spcPct val="90000"/>
              </a:lnSpc>
            </a:pPr>
            <a:r>
              <a:rPr dirty="0" lang="en-US" smtClean="0"/>
              <a:t>Upperworld – 13 levels</a:t>
            </a:r>
          </a:p>
          <a:p>
            <a:pPr indent="-228600" lvl="2" marL="1143000">
              <a:lnSpc>
                <a:spcPct val="90000"/>
              </a:lnSpc>
            </a:pPr>
            <a:r>
              <a:rPr dirty="0" lang="en-US" smtClean="0"/>
              <a:t>Middleworld – where human </a:t>
            </a:r>
          </a:p>
          <a:p>
            <a:pPr indent="-228600" lvl="2" marL="1143000">
              <a:lnSpc>
                <a:spcPct val="90000"/>
              </a:lnSpc>
            </a:pPr>
            <a:r>
              <a:rPr dirty="0" lang="en-US" smtClean="0"/>
              <a:t>Underworld – 9 levels, mirror image of worlds above</a:t>
            </a:r>
          </a:p>
          <a:p>
            <a:pPr indent="-342900" marL="342900">
              <a:lnSpc>
                <a:spcPct val="90000"/>
              </a:lnSpc>
            </a:pPr>
            <a:r>
              <a:rPr dirty="0" lang="en-US" smtClean="0"/>
              <a:t>Cosmology reflected in homes</a:t>
            </a:r>
          </a:p>
          <a:p>
            <a:pPr indent="-342900" marL="342900">
              <a:lnSpc>
                <a:spcPct val="90000"/>
              </a:lnSpc>
            </a:pPr>
            <a:r>
              <a:rPr dirty="0" lang="en-US" smtClean="0"/>
              <a:t>Mountains and Caves</a:t>
            </a:r>
          </a:p>
          <a:p>
            <a:pPr indent="-285750" lvl="1" marL="742950">
              <a:lnSpc>
                <a:spcPct val="90000"/>
              </a:lnSpc>
            </a:pPr>
            <a:r>
              <a:rPr dirty="0" lang="en-US" smtClean="0"/>
              <a:t>Replicated in cities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94" name="Text Box 94"/>
          <p:cNvSpPr>
            <a:spLocks/>
          </p:cNvSpPr>
          <p:nvPr>
            <p:ph idx="10" sz="half" type="dt"/>
          </p:nvPr>
        </p:nvSpPr>
        <p:spPr/>
      </p:sp>
      <p:sp>
        <p:nvSpPr>
          <p:cNvPr id="95" name="Text Box 95"/>
          <p:cNvSpPr>
            <a:spLocks/>
          </p:cNvSpPr>
          <p:nvPr>
            <p:ph idx="11" sz="quarter" type="ftr"/>
          </p:nvPr>
        </p:nvSpPr>
        <p:spPr/>
        <p:txBody>
          <a:bodyPr numCol="1"/>
          <a:lstStyle/>
          <a:p>
            <a:pPr algn="ctr"/>
          </a:p>
        </p:txBody>
      </p:sp>
      <p:sp>
        <p:nvSpPr>
          <p:cNvPr id="96" name="Text Box 96"/>
          <p:cNvSpPr>
            <a:spLocks/>
          </p:cNvSpPr>
          <p:nvPr>
            <p:ph type="title"/>
          </p:nvPr>
        </p:nvSpPr>
        <p:spPr>
          <a:xfrm>
            <a:off x="457200" y="274637"/>
            <a:ext cx="8229600" cy="1143000"/>
          </a:xfrm>
          <a:prstGeom prst="rect">
            <a:avLst/>
          </a:prstGeom>
        </p:spPr>
        <p:txBody>
          <a:bodyPr numCol="1"/>
          <a:lstStyle/>
          <a:p>
            <a:pPr indent="0" marL="0"/>
            <a:r>
              <a:rPr dirty="0" lang="en-US" smtClean="0" sz="4000"/>
              <a:t>Mayan Religion – Fluidity of Gods</a:t>
            </a:r>
          </a:p>
        </p:txBody>
      </p:sp>
      <p:sp>
        <p:nvSpPr>
          <p:cNvPr id="97" name="Text Box 97"/>
          <p:cNvSpPr>
            <a:spLocks/>
          </p:cNvSpPr>
          <p:nvPr>
            <p:ph idx="1" type="body"/>
          </p:nvPr>
        </p:nvSpPr>
        <p:spPr>
          <a:xfrm>
            <a:off x="609600" y="1600200"/>
            <a:ext cx="8229600" cy="4525962"/>
          </a:xfrm>
          <a:prstGeom prst="rect">
            <a:avLst/>
          </a:prstGeom>
        </p:spPr>
        <p:txBody>
          <a:bodyPr numCol="1"/>
          <a:lstStyle/>
          <a:p>
            <a:pPr indent="-342900" marL="342900"/>
            <a:r>
              <a:rPr dirty="0" lang="en-US" smtClean="0"/>
              <a:t>Several names for each god, like Hindu gods</a:t>
            </a:r>
          </a:p>
          <a:p>
            <a:pPr indent="-285750" lvl="1" marL="742950"/>
            <a:r>
              <a:rPr dirty="0" lang="en-US" smtClean="0"/>
              <a:t>Changes over time as new areas incorporated</a:t>
            </a:r>
          </a:p>
          <a:p>
            <a:pPr indent="-285750" lvl="1" marL="742950"/>
            <a:r>
              <a:rPr dirty="0" lang="en-US" smtClean="0"/>
              <a:t>Political events influence religion</a:t>
            </a:r>
          </a:p>
          <a:p>
            <a:pPr indent="-342900" marL="342900"/>
            <a:r>
              <a:rPr dirty="0" lang="en-US" smtClean="0"/>
              <a:t>Nagulism and Animism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98" name="Text Box 98"/>
          <p:cNvSpPr>
            <a:spLocks/>
          </p:cNvSpPr>
          <p:nvPr>
            <p:ph idx="10" sz="half" type="dt"/>
          </p:nvPr>
        </p:nvSpPr>
        <p:spPr/>
      </p:sp>
      <p:sp>
        <p:nvSpPr>
          <p:cNvPr id="99" name="Text Box 99"/>
          <p:cNvSpPr>
            <a:spLocks/>
          </p:cNvSpPr>
          <p:nvPr>
            <p:ph idx="11" sz="quarter" type="ftr"/>
          </p:nvPr>
        </p:nvSpPr>
        <p:spPr/>
        <p:txBody>
          <a:bodyPr numCol="1"/>
          <a:lstStyle/>
          <a:p>
            <a:pPr algn="ctr"/>
          </a:p>
        </p:txBody>
      </p:sp>
      <p:sp>
        <p:nvSpPr>
          <p:cNvPr id="100" name="Text Box 100"/>
          <p:cNvSpPr>
            <a:spLocks/>
          </p:cNvSpPr>
          <p:nvPr>
            <p:ph type="title"/>
          </p:nvPr>
        </p:nvSpPr>
        <p:spPr>
          <a:xfrm>
            <a:off x="457200" y="274637"/>
            <a:ext cx="8229600" cy="1143000"/>
          </a:xfrm>
          <a:prstGeom prst="rect">
            <a:avLst/>
          </a:prstGeom>
        </p:spPr>
        <p:txBody>
          <a:bodyPr numCol="1"/>
          <a:lstStyle/>
          <a:p>
            <a:pPr indent="0" marL="0"/>
            <a:r>
              <a:rPr dirty="0" lang="en-US" smtClean="0" sz="4000"/>
              <a:t>Mayan Religion- Bloodletting and Sacrifice</a:t>
            </a:r>
          </a:p>
        </p:txBody>
      </p:sp>
      <p:sp>
        <p:nvSpPr>
          <p:cNvPr id="101" name="Text Box 101"/>
          <p:cNvSpPr>
            <a:spLocks/>
          </p:cNvSpPr>
          <p:nvPr>
            <p:ph idx="1" type="body"/>
          </p:nvPr>
        </p:nvSpPr>
        <p:spPr>
          <a:xfrm>
            <a:off x="457200" y="1600200"/>
            <a:ext cx="8229600" cy="4525962"/>
          </a:xfrm>
          <a:prstGeom prst="rect">
            <a:avLst/>
          </a:prstGeom>
        </p:spPr>
        <p:txBody>
          <a:bodyPr numCol="1"/>
          <a:lstStyle/>
          <a:p>
            <a:r>
              <a:t>Tit for tat – gods need blood</a:t>
            </a:r>
          </a:p>
          <a:p>
            <a:r>
              <a:t>Blood as metaphor for control</a:t>
            </a:r>
          </a:p>
          <a:p>
            <a:r>
              <a:t>Blood and pain bring vision serpent</a:t>
            </a:r>
          </a:p>
          <a:p>
            <a:r>
              <a:t>Blood as portal deeper reality</a:t>
            </a:r>
          </a:p>
          <a:p>
            <a:r>
              <a:t>Sacrifice of human life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 name="Text Box 102"/>
          <p:cNvSpPr>
            <a:spLocks/>
          </p:cNvSpPr>
          <p:nvPr>
            <p:ph idx="10" sz="half" type="dt"/>
          </p:nvPr>
        </p:nvSpPr>
        <p:spPr/>
      </p:sp>
      <p:sp>
        <p:nvSpPr>
          <p:cNvPr id="103" name="Text Box 103"/>
          <p:cNvSpPr>
            <a:spLocks/>
          </p:cNvSpPr>
          <p:nvPr>
            <p:ph idx="11" sz="quarter" type="ftr"/>
          </p:nvPr>
        </p:nvSpPr>
        <p:spPr/>
        <p:txBody>
          <a:bodyPr numCol="1"/>
          <a:lstStyle/>
          <a:p>
            <a:pPr algn="ctr"/>
          </a:p>
        </p:txBody>
      </p:sp>
      <p:sp>
        <p:nvSpPr>
          <p:cNvPr id="104" name="Text Box 104"/>
          <p:cNvSpPr>
            <a:spLocks/>
          </p:cNvSpPr>
          <p:nvPr>
            <p:ph type="title"/>
          </p:nvPr>
        </p:nvSpPr>
        <p:spPr>
          <a:xfrm>
            <a:off x="457200" y="274637"/>
            <a:ext cx="8229600" cy="1143000"/>
          </a:xfrm>
          <a:prstGeom prst="rect">
            <a:avLst/>
          </a:prstGeom>
        </p:spPr>
        <p:txBody>
          <a:bodyPr numCol="1"/>
          <a:lstStyle/>
          <a:p>
            <a:r>
              <a:t>Mayan Religion</a:t>
            </a:r>
          </a:p>
        </p:txBody>
      </p:sp>
      <p:sp>
        <p:nvSpPr>
          <p:cNvPr id="105" name="Text Box 105"/>
          <p:cNvSpPr>
            <a:spLocks/>
          </p:cNvSpPr>
          <p:nvPr>
            <p:ph idx="1" type="body"/>
          </p:nvPr>
        </p:nvSpPr>
        <p:spPr>
          <a:xfrm>
            <a:off x="457200" y="1600200"/>
            <a:ext cx="8229600" cy="4525962"/>
          </a:xfrm>
          <a:prstGeom prst="rect">
            <a:avLst/>
          </a:prstGeom>
        </p:spPr>
        <p:txBody>
          <a:bodyPr numCol="1"/>
          <a:lstStyle/>
          <a:p>
            <a:r>
              <a:t>Mayan religion had many gods.</a:t>
            </a:r>
          </a:p>
          <a:p>
            <a:r>
              <a:t>The gods were not seen as completely good or evil.</a:t>
            </a:r>
          </a:p>
          <a:p>
            <a:r>
              <a:t>They changed based on what desirable at that point in time.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6" name="Text Box 106"/>
          <p:cNvSpPr>
            <a:spLocks/>
          </p:cNvSpPr>
          <p:nvPr>
            <p:ph idx="10" sz="half" type="dt"/>
          </p:nvPr>
        </p:nvSpPr>
        <p:spPr/>
      </p:sp>
      <p:sp>
        <p:nvSpPr>
          <p:cNvPr id="107" name="Text Box 107"/>
          <p:cNvSpPr>
            <a:spLocks/>
          </p:cNvSpPr>
          <p:nvPr>
            <p:ph idx="11" sz="quarter" type="ftr"/>
          </p:nvPr>
        </p:nvSpPr>
        <p:spPr/>
        <p:txBody>
          <a:bodyPr numCol="1"/>
          <a:lstStyle/>
          <a:p>
            <a:pPr algn="ctr"/>
          </a:p>
        </p:txBody>
      </p:sp>
      <p:sp>
        <p:nvSpPr>
          <p:cNvPr id="108" name="Text Box 108"/>
          <p:cNvSpPr>
            <a:spLocks/>
          </p:cNvSpPr>
          <p:nvPr>
            <p:ph type="title"/>
          </p:nvPr>
        </p:nvSpPr>
        <p:spPr>
          <a:xfrm>
            <a:off x="457200" y="274637"/>
            <a:ext cx="8229600" cy="1143000"/>
          </a:xfrm>
          <a:prstGeom prst="rect">
            <a:avLst/>
          </a:prstGeom>
        </p:spPr>
        <p:txBody>
          <a:bodyPr numCol="1"/>
          <a:lstStyle/>
          <a:p>
            <a:r>
              <a:t>Mayan Religion Cont.</a:t>
            </a:r>
          </a:p>
        </p:txBody>
      </p:sp>
      <p:sp>
        <p:nvSpPr>
          <p:cNvPr id="109" name="Text Box 109"/>
          <p:cNvSpPr>
            <a:spLocks/>
          </p:cNvSpPr>
          <p:nvPr>
            <p:ph idx="1" type="body"/>
          </p:nvPr>
        </p:nvSpPr>
        <p:spPr>
          <a:xfrm>
            <a:off x="457200" y="1600200"/>
            <a:ext cx="8229600" cy="4525962"/>
          </a:xfrm>
          <a:prstGeom prst="rect">
            <a:avLst/>
          </a:prstGeom>
        </p:spPr>
        <p:txBody>
          <a:bodyPr numCol="1"/>
          <a:lstStyle/>
          <a:p>
            <a:r>
              <a:t>Mayans believed in three major planes:  the Sky, the Underworld, and the Earth.</a:t>
            </a:r>
          </a:p>
          <a:p>
            <a:r>
              <a:t>Heaven is composed of 13 layers;  various dieties live there</a:t>
            </a:r>
          </a:p>
          <a:p>
            <a:r>
              <a:t>Much of the Mayan religion is based on cycles.  For example, when to plant crops  and when to call for rain.</a:t>
            </a:r>
          </a:p>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8" name="Text Box 18"/>
          <p:cNvSpPr>
            <a:spLocks/>
          </p:cNvSpPr>
          <p:nvPr>
            <p:ph idx="10" sz="half" type="dt"/>
          </p:nvPr>
        </p:nvSpPr>
        <p:spPr/>
      </p:sp>
      <p:sp>
        <p:nvSpPr>
          <p:cNvPr id="19" name="Text Box 19"/>
          <p:cNvSpPr>
            <a:spLocks/>
          </p:cNvSpPr>
          <p:nvPr>
            <p:ph idx="11" sz="quarter" type="ftr"/>
          </p:nvPr>
        </p:nvSpPr>
        <p:spPr/>
        <p:txBody>
          <a:bodyPr numCol="1"/>
          <a:lstStyle/>
          <a:p>
            <a:pPr algn="ctr"/>
          </a:p>
        </p:txBody>
      </p:sp>
      <p:sp>
        <p:nvSpPr>
          <p:cNvPr id="20" name="Text Box 20"/>
          <p:cNvSpPr>
            <a:spLocks/>
          </p:cNvSpPr>
          <p:nvPr>
            <p:ph type="title"/>
          </p:nvPr>
        </p:nvSpPr>
        <p:spPr>
          <a:xfrm>
            <a:off x="457200" y="274637"/>
            <a:ext cx="8229600" cy="1143000"/>
          </a:xfrm>
          <a:prstGeom prst="rect">
            <a:avLst/>
          </a:prstGeom>
        </p:spPr>
        <p:txBody>
          <a:bodyPr numCol="1"/>
          <a:lstStyle/>
          <a:p>
            <a:r>
              <a:t>Geography</a:t>
            </a:r>
          </a:p>
        </p:txBody>
      </p:sp>
      <p:sp>
        <p:nvSpPr>
          <p:cNvPr id="21" name="Text Box 21"/>
          <p:cNvSpPr>
            <a:spLocks/>
          </p:cNvSpPr>
          <p:nvPr>
            <p:ph idx="1" type="body"/>
          </p:nvPr>
        </p:nvSpPr>
        <p:spPr>
          <a:xfrm>
            <a:off x="457200" y="1600200"/>
            <a:ext cx="8229600" cy="4525962"/>
          </a:xfrm>
          <a:prstGeom prst="rect">
            <a:avLst/>
          </a:prstGeom>
        </p:spPr>
        <p:txBody>
          <a:bodyPr numCol="1"/>
          <a:lstStyle/>
          <a:p>
            <a:pPr indent="-342900" marL="342900"/>
            <a:r>
              <a:rPr dirty="0" lang="en-US" smtClean="0"/>
              <a:t>Eastern third(3</a:t>
            </a:r>
            <a:r>
              <a:rPr baseline="30000" dirty="0" lang="en-US" smtClean="0"/>
              <a:t>rd</a:t>
            </a:r>
            <a:r>
              <a:rPr dirty="0" lang="en-US" smtClean="0"/>
              <a:t>) of Mesoamerica (</a:t>
            </a:r>
            <a:r>
              <a:rPr dirty="0" lang="en-US" smtClean="0" sz="2400"/>
              <a:t>Mexico, Guatemala, Belize, Honduras, El Salvador);</a:t>
            </a:r>
            <a:r>
              <a:rPr dirty="0" lang="en-US" smtClean="0"/>
              <a:t> Yucatan Peninsula</a:t>
            </a:r>
          </a:p>
          <a:p>
            <a:pPr indent="-342900" marL="342900"/>
            <a:endParaRPr dirty="0" lang="en-US" smtClean="0"/>
          </a:p>
          <a:p>
            <a:pPr indent="-342900" marL="342900"/>
            <a:r>
              <a:rPr dirty="0" lang="en-US" smtClean="0"/>
              <a:t>Topography:  </a:t>
            </a:r>
          </a:p>
          <a:p>
            <a:pPr indent="-228600" lvl="2" marL="1143000"/>
            <a:r>
              <a:rPr dirty="0" lang="en-US" smtClean="0"/>
              <a:t>volcanic mountains-comprised highlands in south to lowlands (porous limestone shelf) in central and northern regions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0" name="Text Box 110"/>
          <p:cNvSpPr>
            <a:spLocks/>
          </p:cNvSpPr>
          <p:nvPr>
            <p:ph idx="10" sz="half" type="dt"/>
          </p:nvPr>
        </p:nvSpPr>
        <p:spPr/>
      </p:sp>
      <p:sp>
        <p:nvSpPr>
          <p:cNvPr id="111" name="Text Box 111"/>
          <p:cNvSpPr>
            <a:spLocks/>
          </p:cNvSpPr>
          <p:nvPr>
            <p:ph idx="11" sz="quarter" type="ftr"/>
          </p:nvPr>
        </p:nvSpPr>
        <p:spPr/>
        <p:txBody>
          <a:bodyPr numCol="1"/>
          <a:lstStyle/>
          <a:p>
            <a:pPr algn="ctr"/>
          </a:p>
        </p:txBody>
      </p:sp>
      <p:sp>
        <p:nvSpPr>
          <p:cNvPr id="112" name="Text Box 112"/>
          <p:cNvSpPr>
            <a:spLocks/>
          </p:cNvSpPr>
          <p:nvPr>
            <p:ph type="title"/>
          </p:nvPr>
        </p:nvSpPr>
        <p:spPr>
          <a:xfrm>
            <a:off x="457200" y="274637"/>
            <a:ext cx="8229600" cy="1143000"/>
          </a:xfrm>
          <a:prstGeom prst="rect">
            <a:avLst/>
          </a:prstGeom>
        </p:spPr>
        <p:txBody>
          <a:bodyPr numCol="1"/>
          <a:lstStyle/>
          <a:p>
            <a:r>
              <a:t>Mayan Religion Cont.</a:t>
            </a:r>
          </a:p>
        </p:txBody>
      </p:sp>
      <p:sp>
        <p:nvSpPr>
          <p:cNvPr id="113" name="Text Box 113"/>
          <p:cNvSpPr>
            <a:spLocks/>
          </p:cNvSpPr>
          <p:nvPr>
            <p:ph idx="1" sz="half" type="body"/>
          </p:nvPr>
        </p:nvSpPr>
        <p:spPr>
          <a:xfrm>
            <a:off x="457200" y="1600200"/>
            <a:ext cx="4038600" cy="4525962"/>
          </a:xfrm>
          <a:prstGeom prst="rect">
            <a:avLst/>
          </a:prstGeom>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r>
              <a:t>The underworld, Xibalba, is composed 9 layers.</a:t>
            </a:r>
          </a:p>
          <a:p>
            <a:r>
              <a:t>There are gods for each layer of the Heavens and the underworld.</a:t>
            </a:r>
          </a:p>
          <a:p>
            <a:endParaRPr/>
          </a:p>
        </p:txBody>
      </p:sp>
      <p:pic>
        <p:nvPicPr>
          <p:cNvPr id="114" name="Picture 114"/>
          <p:cNvPicPr>
            <a:picLocks/>
          </p:cNvPicPr>
          <p:nvPr/>
        </p:nvPicPr>
        <p:blipFill>
          <a:blip r:embed="rId2"/>
          <a:stretch/>
        </p:blipFill>
        <p:spPr>
          <a:xfrm>
            <a:off x="4746625" y="1600200"/>
            <a:ext cx="3841750" cy="4525962"/>
          </a:xfrm>
          <a:prstGeom prst="rect">
            <a:avLst/>
          </a:prstGeom>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6" name="Text Box 116"/>
          <p:cNvSpPr>
            <a:spLocks/>
          </p:cNvSpPr>
          <p:nvPr>
            <p:ph idx="10" sz="half" type="dt"/>
          </p:nvPr>
        </p:nvSpPr>
        <p:spPr/>
      </p:sp>
      <p:sp>
        <p:nvSpPr>
          <p:cNvPr id="117" name="Text Box 117"/>
          <p:cNvSpPr>
            <a:spLocks/>
          </p:cNvSpPr>
          <p:nvPr>
            <p:ph idx="11" sz="quarter" type="ftr"/>
          </p:nvPr>
        </p:nvSpPr>
        <p:spPr/>
        <p:txBody>
          <a:bodyPr numCol="1"/>
          <a:lstStyle/>
          <a:p>
            <a:pPr algn="ctr"/>
          </a:p>
        </p:txBody>
      </p:sp>
      <p:sp>
        <p:nvSpPr>
          <p:cNvPr id="118" name="Text Box 118"/>
          <p:cNvSpPr>
            <a:spLocks/>
          </p:cNvSpPr>
          <p:nvPr>
            <p:ph type="title"/>
          </p:nvPr>
        </p:nvSpPr>
        <p:spPr>
          <a:xfrm>
            <a:off x="457200" y="274637"/>
            <a:ext cx="8229600" cy="1143000"/>
          </a:xfrm>
          <a:prstGeom prst="rect">
            <a:avLst/>
          </a:prstGeom>
        </p:spPr>
        <p:txBody>
          <a:bodyPr numCol="1"/>
          <a:lstStyle/>
          <a:p>
            <a:r>
              <a:t>Mayan Religion Cont.</a:t>
            </a:r>
          </a:p>
        </p:txBody>
      </p:sp>
      <p:sp>
        <p:nvSpPr>
          <p:cNvPr id="119" name="Text Box 119"/>
          <p:cNvSpPr>
            <a:spLocks/>
          </p:cNvSpPr>
          <p:nvPr>
            <p:ph idx="1" type="body"/>
          </p:nvPr>
        </p:nvSpPr>
        <p:spPr>
          <a:xfrm>
            <a:off x="457200" y="1600200"/>
            <a:ext cx="8229600" cy="4525962"/>
          </a:xfrm>
          <a:prstGeom prst="rect">
            <a:avLst/>
          </a:prstGeom>
        </p:spPr>
        <p:txBody>
          <a:bodyPr numCol="1"/>
          <a:lstStyle/>
          <a:p>
            <a:r>
              <a:t>There were 13 Mayan gods of the Heavens who helped create human beings because they believed they needed subjects to worship them.</a:t>
            </a:r>
          </a:p>
          <a:p>
            <a:endParaRPr/>
          </a:p>
          <a:p>
            <a:endParaRPr/>
          </a:p>
          <a:p>
            <a:endParaRPr/>
          </a:p>
          <a:p>
            <a:endParaRPr/>
          </a:p>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0" name="Text Box 120"/>
          <p:cNvSpPr>
            <a:spLocks/>
          </p:cNvSpPr>
          <p:nvPr>
            <p:ph idx="10" sz="half" type="dt"/>
          </p:nvPr>
        </p:nvSpPr>
        <p:spPr/>
      </p:sp>
      <p:sp>
        <p:nvSpPr>
          <p:cNvPr id="121" name="Text Box 121"/>
          <p:cNvSpPr>
            <a:spLocks/>
          </p:cNvSpPr>
          <p:nvPr>
            <p:ph idx="11" sz="quarter" type="ftr"/>
          </p:nvPr>
        </p:nvSpPr>
        <p:spPr/>
        <p:txBody>
          <a:bodyPr numCol="1"/>
          <a:lstStyle/>
          <a:p>
            <a:pPr algn="ctr"/>
          </a:p>
        </p:txBody>
      </p:sp>
      <p:sp>
        <p:nvSpPr>
          <p:cNvPr id="122" name="Text Box 122"/>
          <p:cNvSpPr>
            <a:spLocks/>
          </p:cNvSpPr>
          <p:nvPr>
            <p:ph type="title"/>
          </p:nvPr>
        </p:nvSpPr>
        <p:spPr>
          <a:xfrm>
            <a:off x="457200" y="274637"/>
            <a:ext cx="8229600" cy="1143000"/>
          </a:xfrm>
          <a:prstGeom prst="rect">
            <a:avLst/>
          </a:prstGeom>
        </p:spPr>
        <p:txBody>
          <a:bodyPr numCol="1"/>
          <a:lstStyle/>
          <a:p>
            <a:r>
              <a:t>Religion:  Major Gods</a:t>
            </a:r>
          </a:p>
        </p:txBody>
      </p:sp>
      <p:sp>
        <p:nvSpPr>
          <p:cNvPr id="123" name="Text Box 123"/>
          <p:cNvSpPr>
            <a:spLocks/>
          </p:cNvSpPr>
          <p:nvPr>
            <p:ph idx="1" sz="half" type="body"/>
          </p:nvPr>
        </p:nvSpPr>
        <p:spPr>
          <a:xfrm>
            <a:off x="457200" y="1600200"/>
            <a:ext cx="4038600" cy="4525962"/>
          </a:xfrm>
          <a:prstGeom prst="rect">
            <a:avLst/>
          </a:prstGeom>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pPr/>
            <a:r>
              <a:rPr dirty="0" lang="en-US" smtClean="0"/>
              <a:t>Hun Hunahpu – maize god</a:t>
            </a:r>
          </a:p>
          <a:p>
            <a:pPr lvl="1"/>
            <a:r>
              <a:rPr dirty="0" lang="en-US" smtClean="0"/>
              <a:t>Father of the hero twins</a:t>
            </a:r>
          </a:p>
          <a:p>
            <a:pPr lvl="1"/>
            <a:r>
              <a:rPr dirty="0" lang="en-US" smtClean="0"/>
              <a:t>Most important deity for the Maya</a:t>
            </a:r>
          </a:p>
          <a:p>
            <a:pPr lvl="1"/>
            <a:r>
              <a:rPr dirty="0" lang="en-US" smtClean="0"/>
              <a:t>He brought about the creation for the present world age.</a:t>
            </a:r>
          </a:p>
        </p:txBody>
      </p:sp>
      <p:sp>
        <p:nvSpPr>
          <p:cNvPr id="124" name="Text Box 124"/>
          <p:cNvSpPr>
            <a:spLocks/>
          </p:cNvSpPr>
          <p:nvPr>
            <p:ph idx="2" sz="half" type="body"/>
          </p:nvPr>
        </p:nvSpPr>
        <p:spPr>
          <a:xfrm>
            <a:off x="4648200" y="1600200"/>
            <a:ext cx="4038600" cy="4525962"/>
          </a:xfrm>
          <a:prstGeom prst="rect">
            <a:avLst/>
          </a:prstGeom>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pPr/>
            <a:r>
              <a:rPr dirty="0" lang="en-US" smtClean="0"/>
              <a:t>Chac – god of rain, thunder, and lightning</a:t>
            </a:r>
          </a:p>
          <a:p>
            <a:pPr lvl="1"/>
            <a:r>
              <a:rPr dirty="0" lang="en-US" smtClean="0"/>
              <a:t>Both adored and feared by the Maya</a:t>
            </a:r>
          </a:p>
          <a:p>
            <a:pPr lvl="1"/>
            <a:r>
              <a:rPr dirty="0" lang="en-US" smtClean="0"/>
              <a:t>He was portrayed as both a benefactor and a violent warrior.</a:t>
            </a:r>
          </a:p>
        </p:txBody>
      </p:sp>
      <p:pic>
        <p:nvPicPr>
          <p:cNvPr id="125" name="Picture 125"/>
          <p:cNvPicPr>
            <a:picLocks/>
          </p:cNvPicPr>
          <p:nvPr/>
        </p:nvPicPr>
        <p:blipFill>
          <a:blip r:embed="rId2"/>
          <a:stretch/>
        </p:blipFill>
        <p:spPr>
          <a:xfrm>
            <a:off x="7553325" y="4495800"/>
            <a:ext cx="1590675" cy="2133600"/>
          </a:xfrm>
          <a:prstGeom prst="rect">
            <a:avLst/>
          </a:prstGeom>
          <a:ln>
            <a:noFill/>
          </a:ln>
        </p:spPr>
      </p:pic>
      <p:pic>
        <p:nvPicPr>
          <p:cNvPr id="127" name="Picture 127"/>
          <p:cNvPicPr>
            <a:picLocks/>
          </p:cNvPicPr>
          <p:nvPr/>
        </p:nvPicPr>
        <p:blipFill>
          <a:blip r:embed="rId3"/>
          <a:stretch/>
        </p:blipFill>
        <p:spPr>
          <a:xfrm>
            <a:off x="3810000" y="4572000"/>
            <a:ext cx="1866900" cy="1990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9" name="Text Box 129"/>
          <p:cNvSpPr>
            <a:spLocks/>
          </p:cNvSpPr>
          <p:nvPr>
            <p:ph idx="10" sz="half" type="dt"/>
          </p:nvPr>
        </p:nvSpPr>
        <p:spPr/>
      </p:sp>
      <p:sp>
        <p:nvSpPr>
          <p:cNvPr id="130" name="Text Box 130"/>
          <p:cNvSpPr>
            <a:spLocks/>
          </p:cNvSpPr>
          <p:nvPr>
            <p:ph idx="11" sz="quarter" type="ftr"/>
          </p:nvPr>
        </p:nvSpPr>
        <p:spPr/>
        <p:txBody>
          <a:bodyPr numCol="1"/>
          <a:lstStyle/>
          <a:p>
            <a:pPr algn="ctr"/>
          </a:p>
        </p:txBody>
      </p:sp>
      <p:sp>
        <p:nvSpPr>
          <p:cNvPr id="131" name="Text Box 131"/>
          <p:cNvSpPr>
            <a:spLocks/>
          </p:cNvSpPr>
          <p:nvPr>
            <p:ph type="title"/>
          </p:nvPr>
        </p:nvSpPr>
        <p:spPr>
          <a:xfrm>
            <a:off x="457200" y="274637"/>
            <a:ext cx="8229600" cy="1143000"/>
          </a:xfrm>
          <a:prstGeom prst="rect">
            <a:avLst/>
          </a:prstGeom>
        </p:spPr>
        <p:txBody>
          <a:bodyPr numCol="1"/>
          <a:lstStyle/>
          <a:p>
            <a:r>
              <a:t>	Religion:  Major Gods cont.</a:t>
            </a:r>
          </a:p>
        </p:txBody>
      </p:sp>
      <p:sp>
        <p:nvSpPr>
          <p:cNvPr id="132" name="Text Box 132"/>
          <p:cNvSpPr>
            <a:spLocks/>
          </p:cNvSpPr>
          <p:nvPr>
            <p:ph idx="1" sz="half" type="body"/>
          </p:nvPr>
        </p:nvSpPr>
        <p:spPr>
          <a:xfrm>
            <a:off x="457200" y="1600200"/>
            <a:ext cx="4038600" cy="4525962"/>
          </a:xfrm>
          <a:prstGeom prst="rect">
            <a:avLst/>
          </a:prstGeom>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pPr/>
            <a:r>
              <a:rPr dirty="0" lang="en-US" smtClean="0"/>
              <a:t>Gukumatz – Feathered snake god</a:t>
            </a:r>
          </a:p>
          <a:p>
            <a:pPr lvl="1"/>
            <a:r>
              <a:rPr dirty="0" lang="en-US" smtClean="0"/>
              <a:t>Taught the Maya the arts of civilization, including codes of law, agriculture, fishing, and medicine.</a:t>
            </a:r>
          </a:p>
          <a:p>
            <a:pPr lvl="1"/>
            <a:endParaRPr dirty="0" lang="en-US" smtClean="0"/>
          </a:p>
        </p:txBody>
      </p:sp>
      <p:sp>
        <p:nvSpPr>
          <p:cNvPr id="133" name="Text Box 133"/>
          <p:cNvSpPr>
            <a:spLocks/>
          </p:cNvSpPr>
          <p:nvPr>
            <p:ph idx="2" sz="half" type="body"/>
          </p:nvPr>
        </p:nvSpPr>
        <p:spPr>
          <a:xfrm>
            <a:off x="4648200" y="1600200"/>
            <a:ext cx="4038600" cy="4525962"/>
          </a:xfrm>
          <a:prstGeom prst="rect">
            <a:avLst/>
          </a:prstGeom>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pPr/>
            <a:r>
              <a:rPr dirty="0" lang="en-US" smtClean="0"/>
              <a:t>Ixchel – Earth and Moon Goddess</a:t>
            </a:r>
          </a:p>
          <a:p>
            <a:pPr lvl="1"/>
            <a:r>
              <a:rPr dirty="0" lang="en-US" smtClean="0"/>
              <a:t>Goddess of creativity, weavers and childbirth, goddess of medicine and reason, and a bringer of the storms.</a:t>
            </a:r>
          </a:p>
        </p:txBody>
      </p:sp>
      <p:pic>
        <p:nvPicPr>
          <p:cNvPr id="134" name="Picture 134"/>
          <p:cNvPicPr>
            <a:picLocks/>
          </p:cNvPicPr>
          <p:nvPr/>
        </p:nvPicPr>
        <p:blipFill>
          <a:blip r:embed="rId2"/>
          <a:stretch/>
        </p:blipFill>
        <p:spPr>
          <a:xfrm>
            <a:off x="1447800" y="4476750"/>
            <a:ext cx="1781175" cy="2381250"/>
          </a:xfrm>
          <a:prstGeom prst="rect">
            <a:avLst/>
          </a:prstGeom>
          <a:noFill/>
          <a:ln>
            <a:noFill/>
          </a:ln>
        </p:spPr>
      </p:pic>
      <p:pic>
        <p:nvPicPr>
          <p:cNvPr id="136" name="Picture 136"/>
          <p:cNvPicPr>
            <a:picLocks/>
          </p:cNvPicPr>
          <p:nvPr/>
        </p:nvPicPr>
        <p:blipFill>
          <a:blip r:embed="rId3"/>
          <a:stretch/>
        </p:blipFill>
        <p:spPr>
          <a:xfrm>
            <a:off x="6553200" y="4419600"/>
            <a:ext cx="2276475" cy="2438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8" name="Text Box 138"/>
          <p:cNvSpPr>
            <a:spLocks/>
          </p:cNvSpPr>
          <p:nvPr>
            <p:ph idx="10" sz="half" type="dt"/>
          </p:nvPr>
        </p:nvSpPr>
        <p:spPr/>
      </p:sp>
      <p:sp>
        <p:nvSpPr>
          <p:cNvPr id="139" name="Text Box 139"/>
          <p:cNvSpPr>
            <a:spLocks/>
          </p:cNvSpPr>
          <p:nvPr>
            <p:ph idx="11" sz="quarter" type="ftr"/>
          </p:nvPr>
        </p:nvSpPr>
        <p:spPr/>
        <p:txBody>
          <a:bodyPr numCol="1"/>
          <a:lstStyle/>
          <a:p>
            <a:pPr algn="ctr"/>
          </a:p>
        </p:txBody>
      </p:sp>
      <p:sp>
        <p:nvSpPr>
          <p:cNvPr id="140" name="Text Box 140"/>
          <p:cNvSpPr>
            <a:spLocks/>
          </p:cNvSpPr>
          <p:nvPr>
            <p:ph type="title"/>
          </p:nvPr>
        </p:nvSpPr>
        <p:spPr>
          <a:xfrm>
            <a:off x="457200" y="274637"/>
            <a:ext cx="8229600" cy="1143000"/>
          </a:xfrm>
          <a:prstGeom prst="rect">
            <a:avLst/>
          </a:prstGeom>
        </p:spPr>
        <p:txBody>
          <a:bodyPr numCol="1"/>
          <a:lstStyle/>
          <a:p>
            <a:r>
              <a:t>	Religion:  Major Gods cont.</a:t>
            </a:r>
          </a:p>
        </p:txBody>
      </p:sp>
      <p:sp>
        <p:nvSpPr>
          <p:cNvPr id="141" name="Text Box 141"/>
          <p:cNvSpPr>
            <a:spLocks/>
          </p:cNvSpPr>
          <p:nvPr>
            <p:ph idx="1" sz="half" type="body"/>
          </p:nvPr>
        </p:nvSpPr>
        <p:spPr>
          <a:xfrm>
            <a:off x="457200" y="1600200"/>
            <a:ext cx="4038600" cy="4525962"/>
          </a:xfrm>
          <a:prstGeom prst="rect">
            <a:avLst/>
          </a:prstGeom>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pPr/>
            <a:r>
              <a:rPr dirty="0" lang="en-US" smtClean="0"/>
              <a:t>The Hero Twins – Most famous characters in Mayan mythology.</a:t>
            </a:r>
          </a:p>
          <a:p>
            <a:pPr lvl="1"/>
            <a:r>
              <a:rPr dirty="0" lang="en-US" smtClean="0"/>
              <a:t>Sun and Moon gods.</a:t>
            </a:r>
          </a:p>
          <a:p>
            <a:pPr lvl="1"/>
            <a:r>
              <a:rPr dirty="0" lang="en-US" smtClean="0"/>
              <a:t>Famous for vanquishing the lords of Xibalba.</a:t>
            </a:r>
          </a:p>
        </p:txBody>
      </p:sp>
      <p:pic>
        <p:nvPicPr>
          <p:cNvPr id="142" name="Picture 142"/>
          <p:cNvPicPr>
            <a:picLocks/>
          </p:cNvPicPr>
          <p:nvPr/>
        </p:nvPicPr>
        <p:blipFill>
          <a:blip r:embed="rId2"/>
          <a:stretch/>
        </p:blipFill>
        <p:spPr>
          <a:xfrm>
            <a:off x="4762500" y="2628900"/>
            <a:ext cx="3810000" cy="2466975"/>
          </a:xfrm>
          <a:prstGeom prst="rect">
            <a:avLst/>
          </a:prstGeom>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144" name="Text Box 144"/>
          <p:cNvSpPr>
            <a:spLocks/>
          </p:cNvSpPr>
          <p:nvPr>
            <p:ph idx="10" sz="half" type="dt"/>
          </p:nvPr>
        </p:nvSpPr>
        <p:spPr/>
      </p:sp>
      <p:sp>
        <p:nvSpPr>
          <p:cNvPr id="145" name="Text Box 145"/>
          <p:cNvSpPr>
            <a:spLocks/>
          </p:cNvSpPr>
          <p:nvPr>
            <p:ph idx="11" sz="quarter" type="ftr"/>
          </p:nvPr>
        </p:nvSpPr>
        <p:spPr/>
        <p:txBody>
          <a:bodyPr numCol="1"/>
          <a:lstStyle/>
          <a:p>
            <a:pPr algn="ctr"/>
          </a:p>
        </p:txBody>
      </p:sp>
      <p:sp>
        <p:nvSpPr>
          <p:cNvPr id="146" name="Text Box 146"/>
          <p:cNvSpPr>
            <a:spLocks/>
          </p:cNvSpPr>
          <p:nvPr>
            <p:ph type="title"/>
          </p:nvPr>
        </p:nvSpPr>
        <p:spPr>
          <a:xfrm>
            <a:off x="457200" y="274637"/>
            <a:ext cx="8229600" cy="1143000"/>
          </a:xfrm>
          <a:prstGeom prst="rect">
            <a:avLst/>
          </a:prstGeom>
        </p:spPr>
        <p:txBody>
          <a:bodyPr numCol="1"/>
          <a:lstStyle/>
          <a:p>
            <a:r>
              <a:t>Calendar and Rituals</a:t>
            </a:r>
          </a:p>
        </p:txBody>
      </p:sp>
      <p:sp>
        <p:nvSpPr>
          <p:cNvPr id="147" name="Text Box 147"/>
          <p:cNvSpPr>
            <a:spLocks/>
          </p:cNvSpPr>
          <p:nvPr>
            <p:ph idx="1" type="body"/>
          </p:nvPr>
        </p:nvSpPr>
        <p:spPr>
          <a:xfrm>
            <a:off x="457200" y="1600200"/>
            <a:ext cx="8229600" cy="4953000"/>
          </a:xfrm>
          <a:prstGeom prst="rect">
            <a:avLst/>
          </a:prstGeom>
        </p:spPr>
        <p:txBody>
          <a:bodyPr numCol="1"/>
          <a:lstStyle/>
          <a:p>
            <a:pPr indent="-342900" marL="342900">
              <a:lnSpc>
                <a:spcPct val="80000"/>
              </a:lnSpc>
            </a:pPr>
            <a:r>
              <a:rPr dirty="0" lang="en-US" smtClean="0" sz="2800"/>
              <a:t>“The Maya calendar was complex and served a variety of purposes, both practical and esoteric (such as divination),” (Sharer &amp; Traxler). </a:t>
            </a:r>
          </a:p>
          <a:p>
            <a:pPr indent="-342900" marL="342900">
              <a:lnSpc>
                <a:spcPct val="80000"/>
              </a:lnSpc>
            </a:pPr>
            <a:r>
              <a:rPr dirty="0" lang="en-US" smtClean="0" sz="2800"/>
              <a:t>Shaman used the day a child was born in the 20-day cycle to forecast its future. </a:t>
            </a:r>
          </a:p>
          <a:p>
            <a:pPr indent="-342900" marL="342900">
              <a:lnSpc>
                <a:spcPct val="80000"/>
              </a:lnSpc>
            </a:pPr>
            <a:r>
              <a:rPr dirty="0" lang="en-US" smtClean="0" sz="2800"/>
              <a:t>Was a source of great power for the Maya</a:t>
            </a:r>
          </a:p>
          <a:p>
            <a:pPr indent="-342900" marL="342900">
              <a:lnSpc>
                <a:spcPct val="80000"/>
              </a:lnSpc>
            </a:pPr>
            <a:r>
              <a:rPr dirty="0" lang="en-US" smtClean="0" sz="2800"/>
              <a:t> Recorded recurring cosmological cycles, such as the sun, the moon, and Venus, some of the most important objects in the sky. </a:t>
            </a:r>
          </a:p>
          <a:p>
            <a:pPr indent="-342900" marL="342900">
              <a:lnSpc>
                <a:spcPct val="80000"/>
              </a:lnSpc>
            </a:pPr>
            <a:r>
              <a:rPr dirty="0" lang="en-US" smtClean="0" sz="2800"/>
              <a:t>Has a point of origin, with progression creating unique days, while taking into account repeating cycles.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148" name="Text Box 148"/>
          <p:cNvSpPr>
            <a:spLocks/>
          </p:cNvSpPr>
          <p:nvPr>
            <p:ph idx="10" sz="half" type="dt"/>
          </p:nvPr>
        </p:nvSpPr>
        <p:spPr/>
      </p:sp>
      <p:sp>
        <p:nvSpPr>
          <p:cNvPr id="149" name="Text Box 149"/>
          <p:cNvSpPr>
            <a:spLocks/>
          </p:cNvSpPr>
          <p:nvPr>
            <p:ph idx="11" sz="quarter" type="ftr"/>
          </p:nvPr>
        </p:nvSpPr>
        <p:spPr/>
        <p:txBody>
          <a:bodyPr numCol="1"/>
          <a:lstStyle/>
          <a:p>
            <a:pPr algn="ctr"/>
          </a:p>
        </p:txBody>
      </p:sp>
      <p:sp>
        <p:nvSpPr>
          <p:cNvPr id="150" name="Text Box 150"/>
          <p:cNvSpPr>
            <a:spLocks/>
          </p:cNvSpPr>
          <p:nvPr>
            <p:ph type="title"/>
          </p:nvPr>
        </p:nvSpPr>
        <p:spPr>
          <a:xfrm>
            <a:off x="457200" y="274637"/>
            <a:ext cx="8229600" cy="1143000"/>
          </a:xfrm>
          <a:prstGeom prst="rect">
            <a:avLst/>
          </a:prstGeom>
        </p:spPr>
        <p:txBody>
          <a:bodyPr numCol="1"/>
          <a:lstStyle/>
          <a:p>
            <a:r>
              <a:t>Calendar and Rituals cont.</a:t>
            </a:r>
          </a:p>
        </p:txBody>
      </p:sp>
      <p:sp>
        <p:nvSpPr>
          <p:cNvPr id="151" name="Text Box 151"/>
          <p:cNvSpPr>
            <a:spLocks/>
          </p:cNvSpPr>
          <p:nvPr>
            <p:ph idx="1" type="body"/>
          </p:nvPr>
        </p:nvSpPr>
        <p:spPr>
          <a:xfrm>
            <a:off x="457200" y="1600200"/>
            <a:ext cx="8229600" cy="4525962"/>
          </a:xfrm>
          <a:prstGeom prst="rect">
            <a:avLst/>
          </a:prstGeom>
        </p:spPr>
        <p:txBody>
          <a:bodyPr numCol="1"/>
          <a:lstStyle/>
          <a:p>
            <a:pPr indent="-342900" marL="342900">
              <a:lnSpc>
                <a:spcPct val="80000"/>
              </a:lnSpc>
            </a:pPr>
            <a:r>
              <a:rPr dirty="0" lang="en-US" smtClean="0" sz="2000"/>
              <a:t>The basic calendrical unit was the day, or k'in. </a:t>
            </a:r>
          </a:p>
          <a:p>
            <a:pPr indent="-342900" marL="342900">
              <a:lnSpc>
                <a:spcPct val="80000"/>
              </a:lnSpc>
            </a:pPr>
            <a:r>
              <a:rPr dirty="0" lang="en-US" smtClean="0" sz="2000"/>
              <a:t>20 k'ins = 1 winal, or 20 days </a:t>
            </a:r>
          </a:p>
          <a:p>
            <a:pPr indent="-342900" marL="342900">
              <a:lnSpc>
                <a:spcPct val="80000"/>
              </a:lnSpc>
            </a:pPr>
            <a:r>
              <a:rPr dirty="0" lang="en-US" smtClean="0" sz="2000"/>
              <a:t>18 winals = 1 tun, or 360 days </a:t>
            </a:r>
          </a:p>
          <a:p>
            <a:pPr indent="-342900" marL="342900">
              <a:lnSpc>
                <a:spcPct val="80000"/>
              </a:lnSpc>
            </a:pPr>
            <a:r>
              <a:rPr dirty="0" lang="en-US" smtClean="0" sz="2000"/>
              <a:t>20 tuns = 1 k'atun, or 7,200 days, or 19.73 modern years </a:t>
            </a:r>
          </a:p>
          <a:p>
            <a:pPr indent="-342900" marL="342900">
              <a:lnSpc>
                <a:spcPct val="80000"/>
              </a:lnSpc>
            </a:pPr>
            <a:r>
              <a:rPr dirty="0" lang="en-US" smtClean="0" sz="2000"/>
              <a:t>20 k'atuns = 1 bak-tun, or 144,000 days, or 394.5 modern years </a:t>
            </a:r>
          </a:p>
          <a:p>
            <a:pPr indent="-342900" marL="342900">
              <a:lnSpc>
                <a:spcPct val="80000"/>
              </a:lnSpc>
            </a:pPr>
            <a:r>
              <a:rPr dirty="0" lang="en-US" smtClean="0" sz="2000"/>
              <a:t>20 piktuns = 1 kalabtun, or 57, 600,000 days, or 157,808.2 modern years </a:t>
            </a:r>
          </a:p>
          <a:p>
            <a:pPr indent="-342900" marL="342900">
              <a:lnSpc>
                <a:spcPct val="80000"/>
              </a:lnSpc>
            </a:pPr>
            <a:r>
              <a:rPr dirty="0" lang="en-US" smtClean="0" sz="2000"/>
              <a:t>20 kalabtuns = 1 kinchiltun, or 1,152,000,000 days, or 3,156,164.4 modern years </a:t>
            </a:r>
          </a:p>
          <a:p>
            <a:pPr indent="-342900" marL="342900">
              <a:lnSpc>
                <a:spcPct val="80000"/>
              </a:lnSpc>
            </a:pPr>
            <a:r>
              <a:rPr dirty="0" lang="en-US" smtClean="0" sz="2000"/>
              <a:t>20 kinchiltuns = 1 alawtun, or 23,040,000,000 days, or 63,123,287.7 modern years </a:t>
            </a:r>
          </a:p>
          <a:p>
            <a:pPr indent="-342900" marL="342900">
              <a:lnSpc>
                <a:spcPct val="80000"/>
              </a:lnSpc>
            </a:pPr>
            <a:r>
              <a:rPr dirty="0" lang="en-US" smtClean="0" sz="2000"/>
              <a:t>These terms are used by scholars today. The actual Mayan names are only partially known.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152" name="Text Box 152"/>
          <p:cNvSpPr>
            <a:spLocks/>
          </p:cNvSpPr>
          <p:nvPr>
            <p:ph idx="10" sz="half" type="dt"/>
          </p:nvPr>
        </p:nvSpPr>
        <p:spPr/>
      </p:sp>
      <p:sp>
        <p:nvSpPr>
          <p:cNvPr id="153" name="Text Box 153"/>
          <p:cNvSpPr>
            <a:spLocks/>
          </p:cNvSpPr>
          <p:nvPr>
            <p:ph idx="11" sz="quarter" type="ftr"/>
          </p:nvPr>
        </p:nvSpPr>
        <p:spPr/>
        <p:txBody>
          <a:bodyPr numCol="1"/>
          <a:lstStyle/>
          <a:p>
            <a:pPr algn="ctr"/>
          </a:p>
        </p:txBody>
      </p:sp>
      <p:sp>
        <p:nvSpPr>
          <p:cNvPr id="154" name="Text Box 154"/>
          <p:cNvSpPr>
            <a:spLocks/>
          </p:cNvSpPr>
          <p:nvPr>
            <p:ph type="title"/>
          </p:nvPr>
        </p:nvSpPr>
        <p:spPr>
          <a:xfrm>
            <a:off x="457200" y="274637"/>
            <a:ext cx="8229600" cy="1143000"/>
          </a:xfrm>
          <a:prstGeom prst="rect">
            <a:avLst/>
          </a:prstGeom>
        </p:spPr>
        <p:txBody>
          <a:bodyPr numCol="1"/>
          <a:lstStyle/>
          <a:p>
            <a:r>
              <a:t>Calendars and Rituals cont.</a:t>
            </a:r>
          </a:p>
        </p:txBody>
      </p:sp>
      <p:sp>
        <p:nvSpPr>
          <p:cNvPr id="155" name="Text Box 155"/>
          <p:cNvSpPr>
            <a:spLocks/>
          </p:cNvSpPr>
          <p:nvPr>
            <p:ph idx="1" type="body"/>
          </p:nvPr>
        </p:nvSpPr>
        <p:spPr>
          <a:xfrm>
            <a:off x="457200" y="1600200"/>
            <a:ext cx="8229600" cy="4525962"/>
          </a:xfrm>
          <a:prstGeom prst="rect">
            <a:avLst/>
          </a:prstGeom>
        </p:spPr>
        <p:txBody>
          <a:bodyPr numCol="1"/>
          <a:lstStyle/>
          <a:p>
            <a:pPr indent="-342900" marL="342900">
              <a:lnSpc>
                <a:spcPct val="90000"/>
              </a:lnSpc>
            </a:pPr>
            <a:r>
              <a:rPr dirty="0" lang="en-US" smtClean="0" sz="2800"/>
              <a:t>Three main calendars were used: the 260-day calendar; the 365-day year known as the Haab(18 winals, and a closing month of 5 days(Wayeb)); and the 52-year Calendar Round (a combination of the of the 260-day almanac and 365-day Haab) </a:t>
            </a:r>
          </a:p>
          <a:p>
            <a:pPr indent="-342900" marL="342900">
              <a:lnSpc>
                <a:spcPct val="90000"/>
              </a:lnSpc>
            </a:pPr>
            <a:r>
              <a:rPr dirty="0" lang="en-US" smtClean="0" sz="2800"/>
              <a:t>The greatest cycle of time (&gt;52 years) is known as the Long Count </a:t>
            </a:r>
          </a:p>
          <a:p>
            <a:pPr indent="-342900" marL="342900">
              <a:lnSpc>
                <a:spcPct val="90000"/>
              </a:lnSpc>
            </a:pPr>
            <a:r>
              <a:rPr dirty="0" lang="en-US" smtClean="0" sz="2800"/>
              <a:t>The Maya were very accurate in their mathematical calculation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156" name="Text Box 156"/>
          <p:cNvSpPr>
            <a:spLocks/>
          </p:cNvSpPr>
          <p:nvPr>
            <p:ph idx="10" sz="half" type="dt"/>
          </p:nvPr>
        </p:nvSpPr>
        <p:spPr/>
      </p:sp>
      <p:sp>
        <p:nvSpPr>
          <p:cNvPr id="157" name="Text Box 157"/>
          <p:cNvSpPr>
            <a:spLocks/>
          </p:cNvSpPr>
          <p:nvPr>
            <p:ph idx="11" sz="quarter" type="ftr"/>
          </p:nvPr>
        </p:nvSpPr>
        <p:spPr/>
        <p:txBody>
          <a:bodyPr numCol="1"/>
          <a:lstStyle/>
          <a:p>
            <a:pPr algn="ctr"/>
          </a:p>
        </p:txBody>
      </p:sp>
      <p:sp>
        <p:nvSpPr>
          <p:cNvPr id="158" name="Text Box 158"/>
          <p:cNvSpPr>
            <a:spLocks/>
          </p:cNvSpPr>
          <p:nvPr>
            <p:ph type="title"/>
          </p:nvPr>
        </p:nvSpPr>
        <p:spPr>
          <a:xfrm>
            <a:off x="457200" y="274637"/>
            <a:ext cx="8229600" cy="1143000"/>
          </a:xfrm>
          <a:prstGeom prst="rect">
            <a:avLst/>
          </a:prstGeom>
        </p:spPr>
        <p:txBody>
          <a:bodyPr numCol="1"/>
          <a:lstStyle/>
          <a:p>
            <a:r>
              <a:t>Calendars and Rituals</a:t>
            </a:r>
          </a:p>
        </p:txBody>
      </p:sp>
      <p:sp>
        <p:nvSpPr>
          <p:cNvPr id="159" name="Text Box 159"/>
          <p:cNvSpPr>
            <a:spLocks/>
          </p:cNvSpPr>
          <p:nvPr>
            <p:ph idx="1" type="body"/>
          </p:nvPr>
        </p:nvSpPr>
        <p:spPr>
          <a:xfrm>
            <a:off x="457200" y="1600200"/>
            <a:ext cx="8229600" cy="4525962"/>
          </a:xfrm>
          <a:prstGeom prst="rect">
            <a:avLst/>
          </a:prstGeom>
        </p:spPr>
        <p:txBody>
          <a:bodyPr numCol="1"/>
          <a:lstStyle/>
          <a:p>
            <a:pPr indent="-342900" marL="342900">
              <a:lnSpc>
                <a:spcPct val="80000"/>
              </a:lnSpc>
            </a:pPr>
            <a:r>
              <a:rPr dirty="0" lang="en-US" smtClean="0" sz="2400"/>
              <a:t>“The sacred almanac of 260 days determined the Maya pattern of ceremonial life and provided a basis for prophecy. The celestial deities visible as the stars, the sun, and moon guided the daily and seasonal activities of all Maya people,” (Sharer &amp; Traxler). </a:t>
            </a:r>
          </a:p>
          <a:p>
            <a:pPr indent="-342900" marL="342900">
              <a:lnSpc>
                <a:spcPct val="80000"/>
              </a:lnSpc>
            </a:pPr>
            <a:r>
              <a:rPr dirty="0" lang="en-US" smtClean="0" sz="2400"/>
              <a:t>“The Maya, with their essentially non-linear conception of time, held ceremonies directed to celebrate recurring temporal units,” (Sievert). </a:t>
            </a:r>
          </a:p>
          <a:p>
            <a:pPr indent="-342900" marL="342900">
              <a:lnSpc>
                <a:spcPct val="80000"/>
              </a:lnSpc>
            </a:pPr>
            <a:r>
              <a:rPr dirty="0" lang="en-US" smtClean="0" sz="2400"/>
              <a:t>“To the ancient Maya, religious ceremonies were performed to ensure life, health, and sustenance,” (Sharer &amp; Traxler). </a:t>
            </a:r>
          </a:p>
          <a:p>
            <a:pPr indent="-342900" marL="342900">
              <a:lnSpc>
                <a:spcPct val="80000"/>
              </a:lnSpc>
            </a:pPr>
            <a:r>
              <a:rPr dirty="0" lang="en-US" smtClean="0" sz="2400"/>
              <a:t>Bloodletting was considered “the mortar of ancient Maya ritual life,” (Schele &amp; Miller).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160" name="Text Box 160"/>
          <p:cNvSpPr>
            <a:spLocks/>
          </p:cNvSpPr>
          <p:nvPr>
            <p:ph idx="10" sz="half" type="dt"/>
          </p:nvPr>
        </p:nvSpPr>
        <p:spPr/>
      </p:sp>
      <p:sp>
        <p:nvSpPr>
          <p:cNvPr id="161" name="Text Box 161"/>
          <p:cNvSpPr>
            <a:spLocks/>
          </p:cNvSpPr>
          <p:nvPr>
            <p:ph idx="11" sz="quarter" type="ftr"/>
          </p:nvPr>
        </p:nvSpPr>
        <p:spPr/>
        <p:txBody>
          <a:bodyPr numCol="1"/>
          <a:lstStyle/>
          <a:p>
            <a:pPr algn="ctr"/>
          </a:p>
        </p:txBody>
      </p:sp>
      <p:sp>
        <p:nvSpPr>
          <p:cNvPr id="162" name="Text Box 162"/>
          <p:cNvSpPr>
            <a:spLocks/>
          </p:cNvSpPr>
          <p:nvPr>
            <p:ph type="title"/>
          </p:nvPr>
        </p:nvSpPr>
        <p:spPr>
          <a:xfrm>
            <a:off x="457200" y="274637"/>
            <a:ext cx="8229600" cy="1143000"/>
          </a:xfrm>
          <a:prstGeom prst="rect">
            <a:avLst/>
          </a:prstGeom>
        </p:spPr>
        <p:txBody>
          <a:bodyPr numCol="1"/>
          <a:lstStyle/>
          <a:p>
            <a:r>
              <a:t>Calendars and Rituals cont.</a:t>
            </a:r>
          </a:p>
        </p:txBody>
      </p:sp>
      <p:sp>
        <p:nvSpPr>
          <p:cNvPr id="163" name="Text Box 163"/>
          <p:cNvSpPr>
            <a:spLocks/>
          </p:cNvSpPr>
          <p:nvPr>
            <p:ph idx="1" type="body"/>
          </p:nvPr>
        </p:nvSpPr>
        <p:spPr>
          <a:xfrm>
            <a:off x="457200" y="1600200"/>
            <a:ext cx="8229600" cy="4525962"/>
          </a:xfrm>
          <a:prstGeom prst="rect">
            <a:avLst/>
          </a:prstGeom>
        </p:spPr>
        <p:txBody>
          <a:bodyPr numCol="1"/>
          <a:lstStyle/>
          <a:p>
            <a:pPr indent="-342900" marL="342900">
              <a:lnSpc>
                <a:spcPct val="90000"/>
              </a:lnSpc>
            </a:pPr>
            <a:r>
              <a:rPr dirty="0" lang="en-US" smtClean="0" sz="2400"/>
              <a:t>Killing was an important aspect of sacrifice, using animals, slaves, children, and prisoners of war. </a:t>
            </a:r>
          </a:p>
          <a:p>
            <a:pPr indent="-342900" marL="342900">
              <a:lnSpc>
                <a:spcPct val="90000"/>
              </a:lnSpc>
            </a:pPr>
            <a:r>
              <a:rPr dirty="0" lang="en-US" smtClean="0" sz="2400"/>
              <a:t>This would occur on important dates, when priests demanded it, or as punishment for crimes. </a:t>
            </a:r>
          </a:p>
          <a:p>
            <a:pPr indent="-342900" marL="342900">
              <a:lnSpc>
                <a:spcPct val="90000"/>
              </a:lnSpc>
            </a:pPr>
            <a:r>
              <a:rPr dirty="0" lang="en-US" smtClean="0" sz="2400"/>
              <a:t>Mayans also performed ritual burnings in their sacrificial ceremonies. This represented human breath. </a:t>
            </a:r>
          </a:p>
          <a:p>
            <a:pPr indent="-342900" marL="342900">
              <a:lnSpc>
                <a:spcPct val="90000"/>
              </a:lnSpc>
            </a:pPr>
            <a:r>
              <a:rPr dirty="0" lang="en-US" smtClean="0" sz="2400"/>
              <a:t>Burned copal resin along with the sacrifice, creating more smoke and a sweet smell. </a:t>
            </a:r>
          </a:p>
          <a:p>
            <a:pPr indent="-342900" marL="342900">
              <a:lnSpc>
                <a:spcPct val="90000"/>
              </a:lnSpc>
            </a:pPr>
            <a:r>
              <a:rPr dirty="0" lang="en-US" smtClean="0" sz="2400"/>
              <a:t>Offerings to the spirits were to insure agricultural success.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22" name="Text Box 22"/>
          <p:cNvSpPr>
            <a:spLocks/>
          </p:cNvSpPr>
          <p:nvPr>
            <p:ph idx="10" sz="half" type="dt"/>
          </p:nvPr>
        </p:nvSpPr>
        <p:spPr/>
      </p:sp>
      <p:sp>
        <p:nvSpPr>
          <p:cNvPr id="23" name="Text Box 23"/>
          <p:cNvSpPr>
            <a:spLocks/>
          </p:cNvSpPr>
          <p:nvPr>
            <p:ph idx="11" sz="quarter" type="ftr"/>
          </p:nvPr>
        </p:nvSpPr>
        <p:spPr/>
        <p:txBody>
          <a:bodyPr numCol="1"/>
          <a:lstStyle/>
          <a:p>
            <a:pPr algn="ctr"/>
          </a:p>
        </p:txBody>
      </p:sp>
      <p:sp>
        <p:nvSpPr>
          <p:cNvPr id="24" name="Text Box 24"/>
          <p:cNvSpPr>
            <a:spLocks/>
          </p:cNvSpPr>
          <p:nvPr>
            <p:ph type="title"/>
          </p:nvPr>
        </p:nvSpPr>
        <p:spPr>
          <a:xfrm>
            <a:off x="457200" y="274637"/>
            <a:ext cx="8229600" cy="1143000"/>
          </a:xfrm>
          <a:prstGeom prst="rect">
            <a:avLst/>
          </a:prstGeom>
        </p:spPr>
        <p:txBody>
          <a:bodyPr numCol="1"/>
          <a:lstStyle/>
          <a:p>
            <a:r>
              <a:t>Geography Cont. - Lowlands</a:t>
            </a:r>
          </a:p>
        </p:txBody>
      </p:sp>
      <p:sp>
        <p:nvSpPr>
          <p:cNvPr id="25" name="Text Box 25"/>
          <p:cNvSpPr>
            <a:spLocks/>
          </p:cNvSpPr>
          <p:nvPr>
            <p:ph idx="1" sz="half" type="body"/>
          </p:nvPr>
        </p:nvSpPr>
        <p:spPr>
          <a:xfrm>
            <a:off x="457200" y="1600200"/>
            <a:ext cx="4038600" cy="4525962"/>
          </a:xfrm>
          <a:prstGeom prst="rect">
            <a:avLst/>
          </a:prstGeom>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pPr>
              <a:buNone/>
            </a:pPr>
            <a:endParaRPr dirty="0" lang="en-US" smtClean="0"/>
          </a:p>
          <a:p>
            <a:pPr/>
            <a:r>
              <a:rPr dirty="0" lang="en-US" smtClean="0" sz="2400"/>
              <a:t>Southern Lowlands</a:t>
            </a:r>
          </a:p>
          <a:p>
            <a:pPr lvl="1"/>
            <a:r>
              <a:rPr dirty="0" lang="en-US" smtClean="0"/>
              <a:t>Covered by a rainforest about 150 ft.</a:t>
            </a:r>
          </a:p>
          <a:p>
            <a:pPr lvl="1"/>
            <a:r>
              <a:rPr dirty="0" lang="en-US" smtClean="0"/>
              <a:t>Contained:  scattered savannas and swamps, or bajos</a:t>
            </a:r>
          </a:p>
        </p:txBody>
      </p:sp>
      <p:sp>
        <p:nvSpPr>
          <p:cNvPr id="26" name="Text Box 26"/>
          <p:cNvSpPr>
            <a:spLocks/>
          </p:cNvSpPr>
          <p:nvPr>
            <p:ph idx="2" sz="half" type="body"/>
          </p:nvPr>
        </p:nvSpPr>
        <p:spPr>
          <a:xfrm>
            <a:off x="381000" y="4594225"/>
            <a:ext cx="4038600" cy="4525962"/>
          </a:xfrm>
          <a:prstGeom prst="rect">
            <a:avLst/>
          </a:prstGeom>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pPr/>
            <a:r>
              <a:rPr dirty="0" lang="en-US" smtClean="0" sz="2400"/>
              <a:t>Northern Lowlands</a:t>
            </a:r>
          </a:p>
          <a:p>
            <a:pPr lvl="1"/>
            <a:r>
              <a:rPr dirty="0" lang="en-US" smtClean="0"/>
              <a:t>Also comprised of forests – much drier, mainly grew small thorny trees</a:t>
            </a:r>
          </a:p>
          <a:p>
            <a:pPr lvl="1"/>
            <a:endParaRPr dirty="0" lang="en-US" smtClean="0"/>
          </a:p>
        </p:txBody>
      </p:sp>
      <p:pic>
        <p:nvPicPr>
          <p:cNvPr id="27" name="Picture 27"/>
          <p:cNvPicPr>
            <a:picLocks/>
          </p:cNvPicPr>
          <p:nvPr/>
        </p:nvPicPr>
        <p:blipFill>
          <a:blip r:embed="rId2"/>
          <a:stretch/>
        </p:blipFill>
        <p:spPr>
          <a:xfrm>
            <a:off x="4724400" y="1447800"/>
            <a:ext cx="3962400" cy="50292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164" name="Text Box 164"/>
          <p:cNvSpPr>
            <a:spLocks/>
          </p:cNvSpPr>
          <p:nvPr>
            <p:ph idx="10" sz="half" type="dt"/>
          </p:nvPr>
        </p:nvSpPr>
        <p:spPr/>
      </p:sp>
      <p:sp>
        <p:nvSpPr>
          <p:cNvPr id="165" name="Text Box 165"/>
          <p:cNvSpPr>
            <a:spLocks/>
          </p:cNvSpPr>
          <p:nvPr>
            <p:ph idx="11" sz="quarter" type="ftr"/>
          </p:nvPr>
        </p:nvSpPr>
        <p:spPr/>
        <p:txBody>
          <a:bodyPr numCol="1"/>
          <a:lstStyle/>
          <a:p>
            <a:pPr algn="ctr"/>
          </a:p>
        </p:txBody>
      </p:sp>
      <p:sp>
        <p:nvSpPr>
          <p:cNvPr id="166" name="Text Box 166"/>
          <p:cNvSpPr>
            <a:spLocks/>
          </p:cNvSpPr>
          <p:nvPr>
            <p:ph type="title"/>
          </p:nvPr>
        </p:nvSpPr>
        <p:spPr>
          <a:xfrm>
            <a:off x="457200" y="274637"/>
            <a:ext cx="8229600" cy="1143000"/>
          </a:xfrm>
          <a:prstGeom prst="rect">
            <a:avLst/>
          </a:prstGeom>
        </p:spPr>
        <p:txBody>
          <a:bodyPr numCol="1"/>
          <a:lstStyle/>
          <a:p>
            <a:r>
              <a:t>Calendars and Rituals cont.</a:t>
            </a:r>
          </a:p>
        </p:txBody>
      </p:sp>
      <p:sp>
        <p:nvSpPr>
          <p:cNvPr id="167" name="Text Box 167"/>
          <p:cNvSpPr>
            <a:spLocks/>
          </p:cNvSpPr>
          <p:nvPr>
            <p:ph idx="1" type="body"/>
          </p:nvPr>
        </p:nvSpPr>
        <p:spPr>
          <a:xfrm>
            <a:off x="457200" y="1600200"/>
            <a:ext cx="8229600" cy="4525962"/>
          </a:xfrm>
          <a:prstGeom prst="rect">
            <a:avLst/>
          </a:prstGeom>
        </p:spPr>
        <p:txBody>
          <a:bodyPr numCol="1"/>
          <a:lstStyle/>
          <a:p>
            <a:pPr indent="-342900" marL="342900"/>
            <a:r>
              <a:rPr dirty="0" lang="en-US" smtClean="0" sz="2800"/>
              <a:t>Offered copal, maize, squash seeds, flowers, pine boughs and needles, a fermented drink made of honey and tree bark called balche, honey, wax, rubber, cacao, virgin water, jade, obsidian, shell, and pyrite mirrors. </a:t>
            </a:r>
          </a:p>
          <a:p>
            <a:pPr indent="-342900" marL="342900"/>
            <a:r>
              <a:rPr dirty="0" lang="en-US" smtClean="0" sz="2800"/>
              <a:t>Small scale lower class rituals involved offering easily attainable items such as food, drink, ceramics, and copal. In upper-class rituals, items such as shells, jade, and other expensive objects were offered.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168" name="Text Box 168"/>
          <p:cNvSpPr>
            <a:spLocks/>
          </p:cNvSpPr>
          <p:nvPr>
            <p:ph idx="10" sz="half" type="dt"/>
          </p:nvPr>
        </p:nvSpPr>
        <p:spPr/>
      </p:sp>
      <p:sp>
        <p:nvSpPr>
          <p:cNvPr id="169" name="Text Box 169"/>
          <p:cNvSpPr>
            <a:spLocks/>
          </p:cNvSpPr>
          <p:nvPr>
            <p:ph idx="11" sz="quarter" type="ftr"/>
          </p:nvPr>
        </p:nvSpPr>
        <p:spPr/>
        <p:txBody>
          <a:bodyPr numCol="1"/>
          <a:lstStyle/>
          <a:p>
            <a:pPr algn="ctr"/>
          </a:p>
        </p:txBody>
      </p:sp>
      <p:sp>
        <p:nvSpPr>
          <p:cNvPr id="170" name="Text Box 170"/>
          <p:cNvSpPr>
            <a:spLocks/>
          </p:cNvSpPr>
          <p:nvPr>
            <p:ph type="title"/>
          </p:nvPr>
        </p:nvSpPr>
        <p:spPr>
          <a:xfrm>
            <a:off x="457200" y="274637"/>
            <a:ext cx="8229600" cy="1143000"/>
          </a:xfrm>
          <a:prstGeom prst="rect">
            <a:avLst/>
          </a:prstGeom>
        </p:spPr>
        <p:txBody>
          <a:bodyPr numCol="1"/>
          <a:lstStyle/>
          <a:p>
            <a:r>
              <a:t>Mayan Sociopolitical Structure</a:t>
            </a:r>
          </a:p>
        </p:txBody>
      </p:sp>
      <p:sp>
        <p:nvSpPr>
          <p:cNvPr id="171" name="Text Box 171"/>
          <p:cNvSpPr>
            <a:spLocks/>
          </p:cNvSpPr>
          <p:nvPr>
            <p:ph idx="2" sz="half" type="body"/>
          </p:nvPr>
        </p:nvSpPr>
        <p:spPr>
          <a:xfrm>
            <a:off x="4648200" y="1600200"/>
            <a:ext cx="4038600" cy="4525962"/>
          </a:xfrm>
          <a:prstGeom prst="rect">
            <a:avLst/>
          </a:prstGeom>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pPr>
              <a:lnSpc>
                <a:spcPct val="90000"/>
              </a:lnSpc>
            </a:pPr>
            <a:r>
              <a:rPr dirty="0" lang="en-US" smtClean="0" sz="2000"/>
              <a:t>Mayan society was split up into many distinct city-states, often warring, which usually  surrounded temples</a:t>
            </a:r>
          </a:p>
          <a:p>
            <a:pPr>
              <a:lnSpc>
                <a:spcPct val="90000"/>
              </a:lnSpc>
            </a:pPr>
            <a:r>
              <a:rPr dirty="0" lang="en-US" smtClean="0" sz="2000"/>
              <a:t>Heads of polities called halach uinics (“true men”- held most power, considered a demigod</a:t>
            </a:r>
          </a:p>
          <a:p>
            <a:pPr>
              <a:lnSpc>
                <a:spcPct val="90000"/>
              </a:lnSpc>
            </a:pPr>
            <a:r>
              <a:rPr dirty="0" lang="en-US" smtClean="0" sz="2000"/>
              <a:t>Office was hereditary- post went from father to eldest son</a:t>
            </a:r>
          </a:p>
          <a:p>
            <a:pPr>
              <a:lnSpc>
                <a:spcPct val="90000"/>
              </a:lnSpc>
            </a:pPr>
            <a:r>
              <a:rPr dirty="0" lang="en-US" smtClean="0" sz="2000"/>
              <a:t>Council called ah cuch cabob- included chiefs from subdivisions of cities, had veto power</a:t>
            </a:r>
          </a:p>
          <a:p>
            <a:pPr>
              <a:lnSpc>
                <a:spcPct val="90000"/>
              </a:lnSpc>
            </a:pPr>
            <a:endParaRPr dirty="0" lang="en-US" smtClean="0" sz="2000"/>
          </a:p>
        </p:txBody>
      </p:sp>
      <p:pic>
        <p:nvPicPr>
          <p:cNvPr id="172" name="Picture 172"/>
          <p:cNvPicPr>
            <a:picLocks noChangeAspect="1"/>
          </p:cNvPicPr>
          <p:nvPr/>
        </p:nvPicPr>
        <p:blipFill>
          <a:blip r:embed="rId2"/>
          <a:stretch/>
        </p:blipFill>
        <p:spPr>
          <a:xfrm>
            <a:off x="685800" y="1600200"/>
            <a:ext cx="3581400" cy="3886200"/>
          </a:xfrm>
          <a:prstGeom prst="rect">
            <a:avLst/>
          </a:prstGeom>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174" name="Text Box 174"/>
          <p:cNvSpPr>
            <a:spLocks/>
          </p:cNvSpPr>
          <p:nvPr>
            <p:ph idx="10" sz="half" type="dt"/>
          </p:nvPr>
        </p:nvSpPr>
        <p:spPr/>
      </p:sp>
      <p:sp>
        <p:nvSpPr>
          <p:cNvPr id="175" name="Text Box 175"/>
          <p:cNvSpPr>
            <a:spLocks/>
          </p:cNvSpPr>
          <p:nvPr>
            <p:ph idx="11" sz="quarter" type="ftr"/>
          </p:nvPr>
        </p:nvSpPr>
        <p:spPr/>
        <p:txBody>
          <a:bodyPr numCol="1"/>
          <a:lstStyle/>
          <a:p>
            <a:pPr algn="ctr"/>
          </a:p>
        </p:txBody>
      </p:sp>
      <p:sp>
        <p:nvSpPr>
          <p:cNvPr id="176" name="Text Box 176"/>
          <p:cNvSpPr>
            <a:spLocks/>
          </p:cNvSpPr>
          <p:nvPr>
            <p:ph type="title"/>
          </p:nvPr>
        </p:nvSpPr>
        <p:spPr>
          <a:xfrm>
            <a:off x="457200" y="274637"/>
            <a:ext cx="8229600" cy="1143000"/>
          </a:xfrm>
          <a:prstGeom prst="rect">
            <a:avLst/>
          </a:prstGeom>
        </p:spPr>
        <p:txBody>
          <a:bodyPr numCol="1"/>
          <a:lstStyle/>
          <a:p>
            <a:r>
              <a:t>Mayan Sociopolitical Structure</a:t>
            </a:r>
          </a:p>
        </p:txBody>
      </p:sp>
      <p:sp>
        <p:nvSpPr>
          <p:cNvPr id="177" name="Text Box 177"/>
          <p:cNvSpPr>
            <a:spLocks/>
          </p:cNvSpPr>
          <p:nvPr>
            <p:ph idx="1" sz="half" type="body"/>
          </p:nvPr>
        </p:nvSpPr>
        <p:spPr>
          <a:xfrm>
            <a:off x="457200" y="1600200"/>
            <a:ext cx="4038600" cy="4525962"/>
          </a:xfrm>
          <a:prstGeom prst="rect">
            <a:avLst/>
          </a:prstGeom>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pPr>
              <a:buNone/>
            </a:pPr>
            <a:r>
              <a:rPr dirty="0" lang="en-US" smtClean="0" sz="2400"/>
              <a:t>Clan society-individuals members of family primarily then of city-state</a:t>
            </a:r>
          </a:p>
          <a:p>
            <a:pPr>
              <a:buNone/>
            </a:pPr>
            <a:r>
              <a:rPr dirty="0" lang="en-US" smtClean="0" sz="2400"/>
              <a:t>Noble class (ahmeheb) from which all officeholders were selected</a:t>
            </a:r>
          </a:p>
          <a:p>
            <a:pPr>
              <a:buNone/>
            </a:pPr>
            <a:r>
              <a:rPr dirty="0" lang="en-US" smtClean="0" sz="2400"/>
              <a:t>Class of lower men (common workers) called yalba uinicob</a:t>
            </a:r>
          </a:p>
          <a:p>
            <a:pPr>
              <a:buNone/>
            </a:pPr>
            <a:r>
              <a:rPr dirty="0" lang="en-US" smtClean="0" sz="2400"/>
              <a:t>Many slaves</a:t>
            </a:r>
          </a:p>
          <a:p>
            <a:pPr>
              <a:buNone/>
            </a:pPr>
            <a:endParaRPr dirty="0" lang="en-US" smtClean="0" sz="2400"/>
          </a:p>
        </p:txBody>
      </p:sp>
      <p:pic>
        <p:nvPicPr>
          <p:cNvPr id="178" name="Picture 178"/>
          <p:cNvPicPr>
            <a:picLocks noChangeAspect="1"/>
          </p:cNvPicPr>
          <p:nvPr/>
        </p:nvPicPr>
        <p:blipFill>
          <a:blip r:embed="rId2"/>
          <a:stretch/>
        </p:blipFill>
        <p:spPr>
          <a:xfrm>
            <a:off x="5257800" y="1905000"/>
            <a:ext cx="3429000" cy="3581400"/>
          </a:xfrm>
          <a:prstGeom prst="rect">
            <a:avLst/>
          </a:prstGeom>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180" name="Text Box 180"/>
          <p:cNvSpPr>
            <a:spLocks/>
          </p:cNvSpPr>
          <p:nvPr>
            <p:ph idx="10" sz="half" type="dt"/>
          </p:nvPr>
        </p:nvSpPr>
        <p:spPr/>
      </p:sp>
      <p:sp>
        <p:nvSpPr>
          <p:cNvPr id="181" name="Text Box 181"/>
          <p:cNvSpPr>
            <a:spLocks/>
          </p:cNvSpPr>
          <p:nvPr>
            <p:ph idx="11" sz="quarter" type="ftr"/>
          </p:nvPr>
        </p:nvSpPr>
        <p:spPr/>
        <p:txBody>
          <a:bodyPr numCol="1"/>
          <a:lstStyle/>
          <a:p>
            <a:pPr algn="ctr"/>
          </a:p>
        </p:txBody>
      </p:sp>
      <p:sp>
        <p:nvSpPr>
          <p:cNvPr id="182" name="Text Box 182"/>
          <p:cNvSpPr>
            <a:spLocks/>
          </p:cNvSpPr>
          <p:nvPr>
            <p:ph type="title"/>
          </p:nvPr>
        </p:nvSpPr>
        <p:spPr>
          <a:xfrm>
            <a:off x="457200" y="274637"/>
            <a:ext cx="8229600" cy="1143000"/>
          </a:xfrm>
          <a:prstGeom prst="rect">
            <a:avLst/>
          </a:prstGeom>
        </p:spPr>
        <p:txBody>
          <a:bodyPr numCol="1"/>
          <a:lstStyle/>
          <a:p>
            <a:r>
              <a:t>Mayan Women</a:t>
            </a:r>
          </a:p>
        </p:txBody>
      </p:sp>
      <p:sp>
        <p:nvSpPr>
          <p:cNvPr id="183" name="Text Box 183"/>
          <p:cNvSpPr>
            <a:spLocks/>
          </p:cNvSpPr>
          <p:nvPr>
            <p:ph idx="2" sz="half" type="body"/>
          </p:nvPr>
        </p:nvSpPr>
        <p:spPr>
          <a:xfrm>
            <a:off x="4648200" y="1600200"/>
            <a:ext cx="4038600" cy="4525962"/>
          </a:xfrm>
          <a:prstGeom prst="rect">
            <a:avLst/>
          </a:prstGeom>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pPr/>
            <a:r>
              <a:rPr dirty="0" lang="en-US" smtClean="0" sz="2400"/>
              <a:t>Some matrilineal city-states</a:t>
            </a:r>
          </a:p>
          <a:p>
            <a:pPr/>
            <a:r>
              <a:rPr dirty="0" lang="en-US" smtClean="0" sz="2400"/>
              <a:t>Powerful Lady Kwali of Tonina</a:t>
            </a:r>
          </a:p>
          <a:p>
            <a:pPr/>
            <a:r>
              <a:rPr dirty="0" lang="en-US" smtClean="0" sz="2400"/>
              <a:t>Most important tasks were food preparation and child-bearing</a:t>
            </a:r>
          </a:p>
          <a:p>
            <a:pPr/>
            <a:r>
              <a:rPr dirty="0" lang="en-US" smtClean="0" sz="2400"/>
              <a:t>Had some divorce righrs but difficult to access</a:t>
            </a:r>
          </a:p>
          <a:p>
            <a:pPr/>
            <a:r>
              <a:rPr dirty="0" lang="en-US" smtClean="0" sz="2400"/>
              <a:t>Women prominent in religion: Moon Goddess</a:t>
            </a:r>
          </a:p>
          <a:p>
            <a:pPr/>
            <a:endParaRPr dirty="0" lang="en-US" smtClean="0" sz="2400"/>
          </a:p>
        </p:txBody>
      </p:sp>
      <p:pic>
        <p:nvPicPr>
          <p:cNvPr id="184" name="Picture 184"/>
          <p:cNvPicPr>
            <a:picLocks noChangeAspect="1"/>
          </p:cNvPicPr>
          <p:nvPr/>
        </p:nvPicPr>
        <p:blipFill>
          <a:blip r:embed="rId2"/>
          <a:stretch/>
        </p:blipFill>
        <p:spPr>
          <a:xfrm>
            <a:off x="457200" y="1676400"/>
            <a:ext cx="3505200" cy="403860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29" name="Text Box 29"/>
          <p:cNvSpPr>
            <a:spLocks/>
          </p:cNvSpPr>
          <p:nvPr>
            <p:ph idx="10" sz="half" type="dt"/>
          </p:nvPr>
        </p:nvSpPr>
        <p:spPr/>
      </p:sp>
      <p:sp>
        <p:nvSpPr>
          <p:cNvPr id="30" name="Text Box 30"/>
          <p:cNvSpPr>
            <a:spLocks/>
          </p:cNvSpPr>
          <p:nvPr>
            <p:ph idx="11" sz="quarter" type="ftr"/>
          </p:nvPr>
        </p:nvSpPr>
        <p:spPr/>
        <p:txBody>
          <a:bodyPr numCol="1"/>
          <a:lstStyle/>
          <a:p>
            <a:pPr algn="ctr"/>
          </a:p>
        </p:txBody>
      </p:sp>
      <p:sp>
        <p:nvSpPr>
          <p:cNvPr id="31" name="Text Box 31"/>
          <p:cNvSpPr>
            <a:spLocks/>
          </p:cNvSpPr>
          <p:nvPr>
            <p:ph type="title"/>
          </p:nvPr>
        </p:nvSpPr>
        <p:spPr>
          <a:xfrm>
            <a:off x="457200" y="274637"/>
            <a:ext cx="8229600" cy="1143000"/>
          </a:xfrm>
          <a:prstGeom prst="rect">
            <a:avLst/>
          </a:prstGeom>
        </p:spPr>
        <p:txBody>
          <a:bodyPr numCol="1"/>
          <a:lstStyle/>
          <a:p>
            <a:pPr indent="0" marL="0"/>
            <a:r>
              <a:rPr dirty="0" lang="en-US" smtClean="0" sz="4000"/>
              <a:t>Geography Cont. –</a:t>
            </a:r>
            <a:br>
              <a:rPr dirty="0" lang="en-US" smtClean="0" sz="4000"/>
            </a:br>
            <a:r>
              <a:rPr dirty="0" lang="en-US" smtClean="0" sz="4000"/>
              <a:t> Highlands vs. Lowlands</a:t>
            </a:r>
          </a:p>
        </p:txBody>
      </p:sp>
      <p:sp>
        <p:nvSpPr>
          <p:cNvPr id="32" name="Text Box 32"/>
          <p:cNvSpPr>
            <a:spLocks/>
          </p:cNvSpPr>
          <p:nvPr>
            <p:ph idx="1" sz="half" type="body"/>
          </p:nvPr>
        </p:nvSpPr>
        <p:spPr>
          <a:xfrm>
            <a:off x="457200" y="1600200"/>
            <a:ext cx="4038600" cy="4525962"/>
          </a:xfrm>
          <a:prstGeom prst="rect">
            <a:avLst/>
          </a:prstGeom>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pPr>
              <a:lnSpc>
                <a:spcPct val="90000"/>
              </a:lnSpc>
            </a:pPr>
            <a:r>
              <a:rPr dirty="0" lang="en-US" smtClean="0"/>
              <a:t>Highlands</a:t>
            </a:r>
          </a:p>
          <a:p>
            <a:pPr lvl="1">
              <a:lnSpc>
                <a:spcPct val="90000"/>
              </a:lnSpc>
            </a:pPr>
            <a:r>
              <a:rPr dirty="0" lang="en-US" smtClean="0"/>
              <a:t>Climate:  Much cooler and drier; fertile soil</a:t>
            </a:r>
          </a:p>
          <a:p>
            <a:pPr lvl="1">
              <a:lnSpc>
                <a:spcPct val="90000"/>
              </a:lnSpc>
            </a:pPr>
            <a:r>
              <a:rPr dirty="0" lang="en-US" smtClean="0"/>
              <a:t>Volcanic Highlands:  Source of obsidian, jade, and other precious metals used to develop a trade</a:t>
            </a:r>
          </a:p>
          <a:p>
            <a:pPr lvl="1">
              <a:lnSpc>
                <a:spcPct val="90000"/>
              </a:lnSpc>
            </a:pPr>
            <a:r>
              <a:rPr dirty="0" lang="en-US" smtClean="0"/>
              <a:t>Subject to tsunamis, volcanoes, and earthquakes</a:t>
            </a:r>
          </a:p>
        </p:txBody>
      </p:sp>
      <p:sp>
        <p:nvSpPr>
          <p:cNvPr id="33" name="Text Box 33"/>
          <p:cNvSpPr>
            <a:spLocks/>
          </p:cNvSpPr>
          <p:nvPr>
            <p:ph idx="2" sz="half" type="body"/>
          </p:nvPr>
        </p:nvSpPr>
        <p:spPr>
          <a:xfrm>
            <a:off x="4648200" y="1600200"/>
            <a:ext cx="4038600" cy="5257800"/>
          </a:xfrm>
          <a:prstGeom prst="rect">
            <a:avLst/>
          </a:prstGeom>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pPr>
              <a:lnSpc>
                <a:spcPct val="90000"/>
              </a:lnSpc>
            </a:pPr>
            <a:r>
              <a:rPr dirty="0" lang="en-US" smtClean="0"/>
              <a:t>Lowlands</a:t>
            </a:r>
          </a:p>
          <a:p>
            <a:pPr lvl="1">
              <a:lnSpc>
                <a:spcPct val="90000"/>
              </a:lnSpc>
            </a:pPr>
            <a:r>
              <a:rPr dirty="0" lang="en-US" smtClean="0"/>
              <a:t>Produced crops used for their own personal consumption (ex. Maize)</a:t>
            </a:r>
          </a:p>
          <a:p>
            <a:pPr lvl="1">
              <a:lnSpc>
                <a:spcPct val="90000"/>
              </a:lnSpc>
            </a:pPr>
            <a:r>
              <a:rPr dirty="0" lang="en-US" smtClean="0"/>
              <a:t>Played an important role in transportation route</a:t>
            </a:r>
          </a:p>
          <a:p>
            <a:pPr lvl="2">
              <a:lnSpc>
                <a:spcPct val="90000"/>
              </a:lnSpc>
            </a:pPr>
            <a:r>
              <a:rPr dirty="0" lang="en-US" smtClean="0"/>
              <a:t>Rivers </a:t>
            </a:r>
            <a:r>
              <a:rPr dirty="0" lang="en-US" smtClean="0" sz="1600"/>
              <a:t>(Usumacinta and</a:t>
            </a:r>
            <a:r>
              <a:rPr dirty="0" lang="en-US" smtClean="0"/>
              <a:t> </a:t>
            </a:r>
            <a:r>
              <a:rPr dirty="0" lang="en-US" smtClean="0" sz="1600"/>
              <a:t>Grijalva)</a:t>
            </a:r>
            <a:r>
              <a:rPr dirty="0" lang="en-US" smtClean="0"/>
              <a:t> created from the 160 in. of rainfall per year were vital to civilization as a form of transportation for both people and materials.</a:t>
            </a:r>
          </a:p>
          <a:p>
            <a:pPr lvl="2">
              <a:lnSpc>
                <a:spcPct val="90000"/>
              </a:lnSpc>
            </a:pPr>
            <a:endParaRPr dirty="0" lang="en-US" smtClean="0"/>
          </a:p>
          <a:p>
            <a:pPr lvl="2">
              <a:lnSpc>
                <a:spcPct val="90000"/>
              </a:lnSpc>
            </a:pPr>
            <a:endParaRPr dirty="0"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34" name="Text Box 34"/>
          <p:cNvSpPr>
            <a:spLocks/>
          </p:cNvSpPr>
          <p:nvPr>
            <p:ph idx="10" sz="half" type="dt"/>
          </p:nvPr>
        </p:nvSpPr>
        <p:spPr/>
      </p:sp>
      <p:sp>
        <p:nvSpPr>
          <p:cNvPr id="35" name="Text Box 35"/>
          <p:cNvSpPr>
            <a:spLocks/>
          </p:cNvSpPr>
          <p:nvPr>
            <p:ph idx="11" sz="quarter" type="ftr"/>
          </p:nvPr>
        </p:nvSpPr>
        <p:spPr/>
        <p:txBody>
          <a:bodyPr numCol="1"/>
          <a:lstStyle/>
          <a:p>
            <a:pPr algn="ctr"/>
          </a:p>
        </p:txBody>
      </p:sp>
      <p:sp>
        <p:nvSpPr>
          <p:cNvPr id="36" name="Text Box 36"/>
          <p:cNvSpPr>
            <a:spLocks/>
          </p:cNvSpPr>
          <p:nvPr>
            <p:ph type="title"/>
          </p:nvPr>
        </p:nvSpPr>
        <p:spPr>
          <a:xfrm>
            <a:off x="457200" y="274637"/>
            <a:ext cx="8229600" cy="1143000"/>
          </a:xfrm>
          <a:prstGeom prst="rect">
            <a:avLst/>
          </a:prstGeom>
        </p:spPr>
        <p:txBody>
          <a:bodyPr numCol="1"/>
          <a:lstStyle/>
          <a:p>
            <a:r>
              <a:t>Dry Season</a:t>
            </a:r>
          </a:p>
        </p:txBody>
      </p:sp>
      <p:sp>
        <p:nvSpPr>
          <p:cNvPr id="37" name="Text Box 37"/>
          <p:cNvSpPr>
            <a:spLocks/>
          </p:cNvSpPr>
          <p:nvPr>
            <p:ph idx="1" type="body"/>
          </p:nvPr>
        </p:nvSpPr>
        <p:spPr>
          <a:xfrm>
            <a:off x="457200" y="1600200"/>
            <a:ext cx="8229600" cy="4525962"/>
          </a:xfrm>
          <a:prstGeom prst="rect">
            <a:avLst/>
          </a:prstGeom>
        </p:spPr>
        <p:txBody>
          <a:bodyPr numCol="1"/>
          <a:lstStyle/>
          <a:p>
            <a:r>
              <a:t>February – May</a:t>
            </a:r>
          </a:p>
          <a:p>
            <a:r>
              <a:t>Characterized by intensely hot and uncomfortable air</a:t>
            </a:r>
          </a:p>
          <a:p>
            <a:r>
              <a:t>Fields had recently been cut and had to be burned in accordance with their slash and burn for of agriculture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38" name="Text Box 38"/>
          <p:cNvSpPr>
            <a:spLocks/>
          </p:cNvSpPr>
          <p:nvPr>
            <p:ph idx="10" sz="half" type="dt"/>
          </p:nvPr>
        </p:nvSpPr>
        <p:spPr/>
      </p:sp>
      <p:sp>
        <p:nvSpPr>
          <p:cNvPr id="39" name="Text Box 39"/>
          <p:cNvSpPr>
            <a:spLocks/>
          </p:cNvSpPr>
          <p:nvPr>
            <p:ph idx="11" sz="quarter" type="ftr"/>
          </p:nvPr>
        </p:nvSpPr>
        <p:spPr/>
        <p:txBody>
          <a:bodyPr numCol="1"/>
          <a:lstStyle/>
          <a:p>
            <a:pPr algn="ctr"/>
          </a:p>
        </p:txBody>
      </p:sp>
      <p:sp>
        <p:nvSpPr>
          <p:cNvPr id="40" name="Text Box 40"/>
          <p:cNvSpPr>
            <a:spLocks/>
          </p:cNvSpPr>
          <p:nvPr>
            <p:ph type="title"/>
          </p:nvPr>
        </p:nvSpPr>
        <p:spPr>
          <a:xfrm>
            <a:off x="457200" y="274637"/>
            <a:ext cx="8229600" cy="1143000"/>
          </a:xfrm>
          <a:prstGeom prst="rect">
            <a:avLst/>
          </a:prstGeom>
        </p:spPr>
        <p:txBody>
          <a:bodyPr numCol="1"/>
          <a:lstStyle/>
          <a:p>
            <a:r>
              <a:t>Geography Cont. – The Rivers</a:t>
            </a:r>
          </a:p>
        </p:txBody>
      </p:sp>
      <p:sp>
        <p:nvSpPr>
          <p:cNvPr id="41" name="Text Box 41"/>
          <p:cNvSpPr>
            <a:spLocks/>
          </p:cNvSpPr>
          <p:nvPr>
            <p:ph idx="1" type="body"/>
          </p:nvPr>
        </p:nvSpPr>
        <p:spPr>
          <a:xfrm>
            <a:off x="457200" y="1295400"/>
            <a:ext cx="8229600" cy="4525962"/>
          </a:xfrm>
          <a:prstGeom prst="rect">
            <a:avLst/>
          </a:prstGeom>
        </p:spPr>
        <p:txBody>
          <a:bodyPr numCol="1"/>
          <a:lstStyle/>
          <a:p>
            <a:pPr indent="-342900" marL="342900"/>
            <a:r>
              <a:rPr dirty="0" lang="en-US" smtClean="0" sz="2800"/>
              <a:t>Series of rivers originate in the mountains and flows towards the Pacific Ocean and Gulf of Mexico.</a:t>
            </a:r>
          </a:p>
          <a:p>
            <a:pPr indent="-342900" marL="342900"/>
            <a:r>
              <a:rPr dirty="0" lang="en-US" smtClean="0" sz="2800"/>
              <a:t>Serve as passageways for canoes to travel from city to city</a:t>
            </a:r>
          </a:p>
          <a:p>
            <a:pPr indent="-342900" marL="342900"/>
            <a:r>
              <a:rPr dirty="0" lang="en-US" smtClean="0" sz="2800"/>
              <a:t>In the Classic Period:  Rivers provided water for human consumption and access to trade routes</a:t>
            </a:r>
          </a:p>
          <a:p>
            <a:pPr indent="-342900" marL="342900"/>
            <a:r>
              <a:rPr dirty="0" lang="en-US" smtClean="0" sz="2800"/>
              <a:t>Northern Yucatan lowlands  </a:t>
            </a:r>
          </a:p>
          <a:p>
            <a:pPr indent="-285750" lvl="1" marL="742950"/>
            <a:r>
              <a:rPr dirty="0" lang="en-US" smtClean="0" sz="2400"/>
              <a:t>NO MAJOR RIVERS</a:t>
            </a:r>
          </a:p>
          <a:p>
            <a:pPr indent="-285750" lvl="1" marL="742950"/>
            <a:endParaRPr dirty="0" lang="en-US" smtClean="0" sz="2400"/>
          </a:p>
        </p:txBody>
      </p:sp>
      <p:pic>
        <p:nvPicPr>
          <p:cNvPr id="42" name="Picture 42"/>
          <p:cNvPicPr>
            <a:picLocks/>
          </p:cNvPicPr>
          <p:nvPr/>
        </p:nvPicPr>
        <p:blipFill>
          <a:blip r:embed="rId2"/>
          <a:stretch/>
        </p:blipFill>
        <p:spPr>
          <a:xfrm>
            <a:off x="5334000" y="4495800"/>
            <a:ext cx="3810000" cy="2362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44" name="Text Box 44"/>
          <p:cNvSpPr>
            <a:spLocks/>
          </p:cNvSpPr>
          <p:nvPr>
            <p:ph idx="10" sz="half" type="dt"/>
          </p:nvPr>
        </p:nvSpPr>
        <p:spPr/>
      </p:sp>
      <p:sp>
        <p:nvSpPr>
          <p:cNvPr id="45" name="Text Box 45"/>
          <p:cNvSpPr>
            <a:spLocks/>
          </p:cNvSpPr>
          <p:nvPr>
            <p:ph idx="11" sz="quarter" type="ftr"/>
          </p:nvPr>
        </p:nvSpPr>
        <p:spPr/>
        <p:txBody>
          <a:bodyPr numCol="1"/>
          <a:lstStyle/>
          <a:p>
            <a:pPr algn="ctr"/>
          </a:p>
        </p:txBody>
      </p:sp>
      <p:sp>
        <p:nvSpPr>
          <p:cNvPr id="46" name="Text Box 46"/>
          <p:cNvSpPr>
            <a:spLocks/>
          </p:cNvSpPr>
          <p:nvPr>
            <p:ph type="title"/>
          </p:nvPr>
        </p:nvSpPr>
        <p:spPr>
          <a:xfrm>
            <a:off x="457200" y="274637"/>
            <a:ext cx="8229600" cy="1143000"/>
          </a:xfrm>
          <a:prstGeom prst="rect">
            <a:avLst/>
          </a:prstGeom>
        </p:spPr>
        <p:txBody>
          <a:bodyPr numCol="1"/>
          <a:lstStyle/>
          <a:p>
            <a:pPr indent="0" marL="0"/>
            <a:r>
              <a:rPr dirty="0" lang="en-US" smtClean="0" sz="4000"/>
              <a:t>Geography Cont. –</a:t>
            </a:r>
            <a:br>
              <a:rPr dirty="0" lang="en-US" smtClean="0" sz="4000"/>
            </a:br>
            <a:r>
              <a:rPr dirty="0" lang="en-US" smtClean="0" sz="4000"/>
              <a:t>The Rain Forest</a:t>
            </a:r>
          </a:p>
        </p:txBody>
      </p:sp>
      <p:sp>
        <p:nvSpPr>
          <p:cNvPr id="47" name="Text Box 47"/>
          <p:cNvSpPr>
            <a:spLocks/>
          </p:cNvSpPr>
          <p:nvPr>
            <p:ph idx="1" sz="half" type="body"/>
          </p:nvPr>
        </p:nvSpPr>
        <p:spPr>
          <a:xfrm>
            <a:off x="457200" y="1600200"/>
            <a:ext cx="4038600" cy="4525962"/>
          </a:xfrm>
          <a:prstGeom prst="rect">
            <a:avLst/>
          </a:prstGeom>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pPr>
              <a:lnSpc>
                <a:spcPct val="90000"/>
              </a:lnSpc>
            </a:pPr>
            <a:r>
              <a:rPr dirty="0" lang="en-US" smtClean="0" sz="2000"/>
              <a:t>Covers the majority of Mesoamerica</a:t>
            </a:r>
          </a:p>
          <a:p>
            <a:pPr>
              <a:lnSpc>
                <a:spcPct val="90000"/>
              </a:lnSpc>
            </a:pPr>
            <a:r>
              <a:rPr dirty="0" lang="en-US" smtClean="0" sz="2000"/>
              <a:t>Provides warmth, sunlight and water producing a variety of plants</a:t>
            </a:r>
          </a:p>
          <a:p>
            <a:pPr>
              <a:lnSpc>
                <a:spcPct val="90000"/>
              </a:lnSpc>
            </a:pPr>
            <a:r>
              <a:rPr dirty="0" lang="en-US" smtClean="0" sz="2000"/>
              <a:t>Soil:  thin and poor</a:t>
            </a:r>
          </a:p>
          <a:p>
            <a:pPr lvl="1">
              <a:lnSpc>
                <a:spcPct val="90000"/>
              </a:lnSpc>
            </a:pPr>
            <a:r>
              <a:rPr dirty="0" lang="en-US" smtClean="0" sz="1800"/>
              <a:t>For survival, plants develop highly efficient root systems that absorb nutrients from dead plants</a:t>
            </a:r>
          </a:p>
          <a:p>
            <a:pPr>
              <a:lnSpc>
                <a:spcPct val="90000"/>
              </a:lnSpc>
            </a:pPr>
            <a:r>
              <a:rPr dirty="0" lang="en-US" smtClean="0" sz="2000"/>
              <a:t>Lowlands – stretches from northwestern Honduras through the Peten region of Guatemala and into Belize and the Chiapas</a:t>
            </a:r>
          </a:p>
        </p:txBody>
      </p:sp>
      <p:pic>
        <p:nvPicPr>
          <p:cNvPr id="48" name="Picture 48">
            <a:hlinkClick r:id="rId2"/>
          </p:cNvPr>
          <p:cNvPicPr>
            <a:picLocks/>
          </p:cNvPicPr>
          <p:nvPr/>
        </p:nvPicPr>
        <p:blipFill>
          <a:blip r:embed="rId3"/>
          <a:stretch/>
        </p:blipFill>
        <p:spPr>
          <a:xfrm>
            <a:off x="5334000" y="2209800"/>
            <a:ext cx="2895600" cy="3124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50" name="Text Box 50"/>
          <p:cNvSpPr>
            <a:spLocks/>
          </p:cNvSpPr>
          <p:nvPr>
            <p:ph idx="10" sz="half" type="dt"/>
          </p:nvPr>
        </p:nvSpPr>
        <p:spPr/>
      </p:sp>
      <p:sp>
        <p:nvSpPr>
          <p:cNvPr id="51" name="Text Box 51"/>
          <p:cNvSpPr>
            <a:spLocks/>
          </p:cNvSpPr>
          <p:nvPr>
            <p:ph idx="11" sz="quarter" type="ftr"/>
          </p:nvPr>
        </p:nvSpPr>
        <p:spPr/>
        <p:txBody>
          <a:bodyPr numCol="1"/>
          <a:lstStyle/>
          <a:p>
            <a:pPr algn="ctr"/>
          </a:p>
        </p:txBody>
      </p:sp>
      <p:sp>
        <p:nvSpPr>
          <p:cNvPr id="52" name="Text Box 52"/>
          <p:cNvSpPr>
            <a:spLocks/>
          </p:cNvSpPr>
          <p:nvPr>
            <p:ph type="title"/>
          </p:nvPr>
        </p:nvSpPr>
        <p:spPr>
          <a:xfrm>
            <a:off x="457200" y="274637"/>
            <a:ext cx="8229600" cy="1143000"/>
          </a:xfrm>
          <a:prstGeom prst="rect">
            <a:avLst/>
          </a:prstGeom>
        </p:spPr>
        <p:txBody>
          <a:bodyPr numCol="1"/>
          <a:lstStyle/>
          <a:p>
            <a:pPr indent="0" marL="0"/>
            <a:r>
              <a:rPr dirty="0" lang="en-US" smtClean="0" sz="4000"/>
              <a:t>Geography Cont. –</a:t>
            </a:r>
            <a:br>
              <a:rPr dirty="0" lang="en-US" smtClean="0" sz="4000"/>
            </a:br>
            <a:r>
              <a:rPr dirty="0" lang="en-US" smtClean="0" sz="4000"/>
              <a:t>The Soil</a:t>
            </a:r>
            <a:br>
              <a:rPr dirty="0" lang="en-US" smtClean="0" sz="4000"/>
            </a:br>
          </a:p>
        </p:txBody>
      </p:sp>
      <p:sp>
        <p:nvSpPr>
          <p:cNvPr id="53" name="Text Box 53"/>
          <p:cNvSpPr>
            <a:spLocks/>
          </p:cNvSpPr>
          <p:nvPr>
            <p:ph idx="1" type="body"/>
          </p:nvPr>
        </p:nvSpPr>
        <p:spPr>
          <a:xfrm>
            <a:off x="457200" y="1600200"/>
            <a:ext cx="8229600" cy="4525962"/>
          </a:xfrm>
          <a:prstGeom prst="rect">
            <a:avLst/>
          </a:prstGeom>
        </p:spPr>
        <p:txBody>
          <a:bodyPr numCol="1"/>
          <a:lstStyle/>
          <a:p>
            <a:r>
              <a:t>Best soils found in southern highland valleys where volcanic eruptions have enriched the earth</a:t>
            </a:r>
          </a:p>
          <a:p>
            <a:r>
              <a:t>Spring-like climate and fertile valleys have made southern highlands a popular place to settle, despite volcanic threats</a:t>
            </a:r>
          </a:p>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54" name="Text Box 54"/>
          <p:cNvSpPr>
            <a:spLocks/>
          </p:cNvSpPr>
          <p:nvPr>
            <p:ph idx="10" sz="half" type="dt"/>
          </p:nvPr>
        </p:nvSpPr>
        <p:spPr/>
      </p:sp>
      <p:sp>
        <p:nvSpPr>
          <p:cNvPr id="55" name="Text Box 55"/>
          <p:cNvSpPr>
            <a:spLocks/>
          </p:cNvSpPr>
          <p:nvPr>
            <p:ph idx="11" sz="quarter" type="ftr"/>
          </p:nvPr>
        </p:nvSpPr>
        <p:spPr/>
        <p:txBody>
          <a:bodyPr numCol="1"/>
          <a:lstStyle/>
          <a:p>
            <a:pPr algn="ctr"/>
          </a:p>
        </p:txBody>
      </p:sp>
      <p:sp>
        <p:nvSpPr>
          <p:cNvPr id="56" name="Text Box 56"/>
          <p:cNvSpPr>
            <a:spLocks/>
          </p:cNvSpPr>
          <p:nvPr>
            <p:ph type="title"/>
          </p:nvPr>
        </p:nvSpPr>
        <p:spPr>
          <a:xfrm>
            <a:off x="457200" y="274637"/>
            <a:ext cx="8229600" cy="1143000"/>
          </a:xfrm>
          <a:prstGeom prst="rect">
            <a:avLst/>
          </a:prstGeom>
        </p:spPr>
        <p:txBody>
          <a:bodyPr numCol="1"/>
          <a:lstStyle/>
          <a:p>
            <a:r>
              <a:t>Geography (end)</a:t>
            </a:r>
          </a:p>
        </p:txBody>
      </p:sp>
      <p:sp>
        <p:nvSpPr>
          <p:cNvPr id="57" name="Text Box 57"/>
          <p:cNvSpPr>
            <a:spLocks/>
          </p:cNvSpPr>
          <p:nvPr>
            <p:ph idx="1" type="body"/>
          </p:nvPr>
        </p:nvSpPr>
        <p:spPr>
          <a:xfrm>
            <a:off x="457200" y="1600200"/>
            <a:ext cx="8229600" cy="4525962"/>
          </a:xfrm>
          <a:prstGeom prst="rect">
            <a:avLst/>
          </a:prstGeom>
        </p:spPr>
        <p:txBody>
          <a:bodyPr numCol="1"/>
          <a:lstStyle/>
          <a:p>
            <a:pPr indent="-342900" marL="342900">
              <a:lnSpc>
                <a:spcPct val="90000"/>
              </a:lnSpc>
            </a:pPr>
            <a:r>
              <a:rPr dirty="0" lang="en-US" smtClean="0"/>
              <a:t>The geographical dispersion of the Mayan peoples across the region resulted in the evolution of numerous languages which are related but distinctive and prevent different Maya groups today from understanding each other</a:t>
            </a:r>
          </a:p>
          <a:p>
            <a:pPr indent="-342900" marL="342900">
              <a:lnSpc>
                <a:spcPct val="90000"/>
              </a:lnSpc>
            </a:pPr>
            <a:r>
              <a:rPr dirty="0" lang="en-US" smtClean="0"/>
              <a:t>Because of the damp climate, the Mayans were unable to store their crops from year to year.</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accent1="accent1" accent2="accent2" accent3="accent3" accent4="accent4" accent5="accent5" accent6="accent6" bg1="lt1" bg2="lt2" folHlink="folHlink" hlink="hlink" tx1="dk1" tx2="dk2"/>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accent1="accent1" accent2="accent2" accent3="accent3" accent4="accent4" accent5="accent5" accent6="accent6" bg1="lt1" bg2="lt2" folHlink="folHlink" hlink="hlink" tx1="dk1" tx2="dk2"/>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accent1="accent1" accent2="accent2" accent3="accent3" accent4="accent4" accent5="accent5" accent6="accent6" bg1="lt1" bg2="lt2" folHlink="folHlink" hlink="hlink" tx1="dk1" tx2="dk2"/>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accent1="accent1" accent2="accent2" accent3="accent3" accent4="accent4" accent5="accent5" accent6="accent6" bg1="lt1" bg2="lt2" folHlink="folHlink" hlink="hlink" tx1="dk1" tx2="dk2"/>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accent1="accent1" accent2="accent2" accent3="accent3" accent4="accent4" accent5="accent5" accent6="accent6" bg1="lt1" bg2="lt2" folHlink="folHlink" hlink="hlink" tx1="dk1" tx2="dk2"/>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accent1="accent1" accent2="accent2" accent3="accent3" accent4="accent4" accent5="accent5" accent6="accent6" bg1="dk2" bg2="dk1" folHlink="folHlink" hlink="hlink" tx1="lt1" tx2="lt2"/>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accent1="accent1" accent2="accent2" accent3="accent3" accent4="accent4" accent5="accent5" accent6="accent6" bg1="dk2" bg2="dk1" folHlink="folHlink" hlink="hlink" tx1="lt1" tx2="lt2"/>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accent1="accent1" accent2="accent2" accent3="accent3" accent4="accent4" accent5="accent5" accent6="accent6" bg1="dk2" bg2="dk1" folHlink="folHlink" hlink="hlink" tx1="lt1" tx2="lt2"/>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accent1="accent1" accent2="accent2" accent3="accent3" accent4="accent4" accent5="accent5" accent6="accent6" bg1="dk2" bg2="dk1" folHlink="folHlink" hlink="hlink" tx1="lt1" tx2="lt2"/>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accent1="accent1" accent2="accent2" accent3="accent3" accent4="accent4" accent5="accent5" accent6="accent6" bg1="dk2" bg2="dk1" folHlink="folHlink" hlink="hlink" tx1="lt1" tx2="lt2"/>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accent1="accent1" accent2="accent2" accent3="accent3" accent4="accent4" accent5="accent5" accent6="accent6" bg1="dk2" bg2="dk1" folHlink="folHlink" hlink="hlink" tx1="lt1" tx2="lt2"/>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accent1="accent1" accent2="accent2" accent3="accent3" accent4="accent4" accent5="accent5" accent6="accent6" bg1="dk2" bg2="dk1" folHlink="folHlink" hlink="hlink" tx1="lt1" tx2="lt2"/>
    </a:extraClrScheme>
  </a:extraClrSchemeLst>
</a:theme>
</file>

<file path=ppt/theme/theme2.xml><?xml version="1.0" encoding="utf-8"?>
<a:theme xmlns:a="http://schemas.openxmlformats.org/drawingml/2006/main" name="Default Design">
  <a:themeElements>
    <a:clrScheme name="Office">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accent1="accent1" accent2="accent2" accent3="accent3" accent4="accent4" accent5="accent5" accent6="accent6" bg1="lt1" bg2="lt2" folHlink="folHlink" hlink="hlink" tx1="dk1" tx2="dk2"/>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accent1="accent1" accent2="accent2" accent3="accent3" accent4="accent4" accent5="accent5" accent6="accent6" bg1="lt1" bg2="lt2" folHlink="folHlink" hlink="hlink" tx1="dk1" tx2="dk2"/>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accent1="accent1" accent2="accent2" accent3="accent3" accent4="accent4" accent5="accent5" accent6="accent6" bg1="lt1" bg2="lt2" folHlink="folHlink" hlink="hlink" tx1="dk1" tx2="dk2"/>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accent1="accent1" accent2="accent2" accent3="accent3" accent4="accent4" accent5="accent5" accent6="accent6" bg1="lt1" bg2="lt2" folHlink="folHlink" hlink="hlink" tx1="dk1" tx2="dk2"/>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accent1="accent1" accent2="accent2" accent3="accent3" accent4="accent4" accent5="accent5" accent6="accent6" bg1="lt1" bg2="lt2" folHlink="folHlink" hlink="hlink" tx1="dk1" tx2="dk2"/>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accent1="accent1" accent2="accent2" accent3="accent3" accent4="accent4" accent5="accent5" accent6="accent6" bg1="dk2" bg2="dk1" folHlink="folHlink" hlink="hlink" tx1="lt1" tx2="lt2"/>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accent1="accent1" accent2="accent2" accent3="accent3" accent4="accent4" accent5="accent5" accent6="accent6" bg1="dk2" bg2="dk1" folHlink="folHlink" hlink="hlink" tx1="lt1" tx2="lt2"/>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accent1="accent1" accent2="accent2" accent3="accent3" accent4="accent4" accent5="accent5" accent6="accent6" bg1="dk2" bg2="dk1" folHlink="folHlink" hlink="hlink" tx1="lt1" tx2="lt2"/>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accent1="accent1" accent2="accent2" accent3="accent3" accent4="accent4" accent5="accent5" accent6="accent6" bg1="dk2" bg2="dk1" folHlink="folHlink" hlink="hlink" tx1="lt1" tx2="lt2"/>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accent1="accent1" accent2="accent2" accent3="accent3" accent4="accent4" accent5="accent5" accent6="accent6" bg1="dk2" bg2="dk1" folHlink="folHlink" hlink="hlink" tx1="lt1" tx2="lt2"/>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accent1="accent1" accent2="accent2" accent3="accent3" accent4="accent4" accent5="accent5" accent6="accent6" bg1="dk2" bg2="dk1" folHlink="folHlink" hlink="hlink" tx1="lt1" tx2="lt2"/>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accent1="accent1" accent2="accent2" accent3="accent3" accent4="accent4" accent5="accent5" accent6="accent6" bg1="dk2" bg2="dk1" folHlink="folHlink" hlink="hlink" tx1="lt1" tx2="lt2"/>
    </a:extraClrScheme>
  </a:extraClrSchemeLst>
</a:theme>
</file>

<file path=docProps/app.xml><?xml version="1.0" encoding="utf-8"?>
<Properties xmlns="http://schemas.openxmlformats.org/officeDocument/2006/extended-properties" xmlns:vt="http://schemas.openxmlformats.org/officeDocument/2006/docPropsVTypes">
  <Words>1507</Words>
  <Paragraphs>174</Paragraphs>
  <Slides>33</Slides>
  <Notes>1</Notes>
  <TotalTime>0</TotalTime>
  <HiddenSlides>0</HiddenSlides>
  <ScaleCrop>false</ScaleCrop>
  <HyperlinksChanged>false</HyperlinksChanged>
  <Application>Microsoft Office PowerPoint</Application>
  <PresentationFormat>On-screen Show</PresentationFormat>
</Properties>
</file>