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Masters/slideMaster1.xml" ContentType="application/vnd.openxmlformats-officedocument.presentationml.slideMaster+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Target="ppt/presentation.xml" Type="http://schemas.openxmlformats.org/officeDocument/2006/relationships/officeDocument" Id="rId4"/><Relationship Target="docProps/core.xml" Type="http://schemas.openxmlformats.org/package/2006/relationships/metadata/core-properties" Id="rId3"/><Relationship Target="docProps/app.xml" Type="http://schemas.openxmlformats.org/officeDocument/2006/relationships/extended-properties" Id="rId2"/><Relationship Target="docProps/thumbnail.jpeg" Type="http://schemas.openxmlformats.org/package/2006/relationships/metadata/thumbnail" Id="rId1"/></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r:id="rId5" id="2147483659"/>
  </p:sldMasterIdLst>
  <p:sldIdLst>
    <p:sldId r:id="rId6" id="256"/>
    <p:sldId r:id="rId7" id="257"/>
    <p:sldId r:id="rId8" id="258"/>
    <p:sldId r:id="rId9" id="259"/>
    <p:sldId r:id="rId10" id="260"/>
    <p:sldId r:id="rId11" id="261"/>
    <p:sldId r:id="rId12" id="262"/>
    <p:sldId r:id="rId13" id="263"/>
    <p:sldId r:id="rId14" id="264"/>
  </p:sldIdLst>
  <p:sldSz type="screen4x3" cx="9144000" cy="6858000"/>
  <p:notesSz cy="9144000" cx="6858000"/>
  <p:defaultTextStyle>
    <a:defPPr>
      <a:defRPr lang="en-US"/>
    </a:defPPr>
    <a:lvl1pPr rtl="0" marL="0" latinLnBrk="0" hangingPunct="1" eaLnBrk="1" algn="l" defTabSz="914400">
      <a:defRPr sz="1800" kern="1200">
        <a:solidFill>
          <a:schemeClr val="tx1"/>
        </a:solidFill>
        <a:latin typeface="+mn-lt"/>
        <a:ea typeface="+mn-ea"/>
        <a:cs typeface="+mn-cs"/>
      </a:defRPr>
    </a:lvl1pPr>
    <a:lvl2pPr rtl="0" marL="457200" latinLnBrk="0" hangingPunct="1" eaLnBrk="1" algn="l" defTabSz="914400">
      <a:defRPr sz="1800" kern="1200">
        <a:solidFill>
          <a:schemeClr val="tx1"/>
        </a:solidFill>
        <a:latin typeface="+mn-lt"/>
        <a:ea typeface="+mn-ea"/>
        <a:cs typeface="+mn-cs"/>
      </a:defRPr>
    </a:lvl2pPr>
    <a:lvl3pPr rtl="0" marL="914400" latinLnBrk="0" hangingPunct="1" eaLnBrk="1" algn="l" defTabSz="914400">
      <a:defRPr sz="1800" kern="1200">
        <a:solidFill>
          <a:schemeClr val="tx1"/>
        </a:solidFill>
        <a:latin typeface="+mn-lt"/>
        <a:ea typeface="+mn-ea"/>
        <a:cs typeface="+mn-cs"/>
      </a:defRPr>
    </a:lvl3pPr>
    <a:lvl4pPr rtl="0" marL="1371600" latinLnBrk="0" hangingPunct="1" eaLnBrk="1" algn="l" defTabSz="914400">
      <a:defRPr sz="1800" kern="1200">
        <a:solidFill>
          <a:schemeClr val="tx1"/>
        </a:solidFill>
        <a:latin typeface="+mn-lt"/>
        <a:ea typeface="+mn-ea"/>
        <a:cs typeface="+mn-cs"/>
      </a:defRPr>
    </a:lvl4pPr>
    <a:lvl5pPr rtl="0" marL="1828800" latinLnBrk="0" hangingPunct="1" eaLnBrk="1" algn="l" defTabSz="914400">
      <a:defRPr sz="1800" kern="1200">
        <a:solidFill>
          <a:schemeClr val="tx1"/>
        </a:solidFill>
        <a:latin typeface="+mn-lt"/>
        <a:ea typeface="+mn-ea"/>
        <a:cs typeface="+mn-cs"/>
      </a:defRPr>
    </a:lvl5pPr>
    <a:lvl6pPr rtl="0" marL="2286000" latinLnBrk="0" hangingPunct="1" eaLnBrk="1" algn="l" defTabSz="914400">
      <a:defRPr sz="1800" kern="1200">
        <a:solidFill>
          <a:schemeClr val="tx1"/>
        </a:solidFill>
        <a:latin typeface="+mn-lt"/>
        <a:ea typeface="+mn-ea"/>
        <a:cs typeface="+mn-cs"/>
      </a:defRPr>
    </a:lvl6pPr>
    <a:lvl7pPr rtl="0" marL="2743200" latinLnBrk="0" hangingPunct="1" eaLnBrk="1" algn="l" defTabSz="914400">
      <a:defRPr sz="1800" kern="1200">
        <a:solidFill>
          <a:schemeClr val="tx1"/>
        </a:solidFill>
        <a:latin typeface="+mn-lt"/>
        <a:ea typeface="+mn-ea"/>
        <a:cs typeface="+mn-cs"/>
      </a:defRPr>
    </a:lvl7pPr>
    <a:lvl8pPr rtl="0" marL="3200400" latinLnBrk="0" hangingPunct="1" eaLnBrk="1" algn="l" defTabSz="914400">
      <a:defRPr sz="1800" kern="1200">
        <a:solidFill>
          <a:schemeClr val="tx1"/>
        </a:solidFill>
        <a:latin typeface="+mn-lt"/>
        <a:ea typeface="+mn-ea"/>
        <a:cs typeface="+mn-cs"/>
      </a:defRPr>
    </a:lvl8pPr>
    <a:lvl9pPr rtl="0" marL="3657600" latinLnBrk="0" hangingPunct="1" eaLnBrk="1" algn="l" defTabSz="91440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autoAdjust="0" sz="15441"/>
    <p:restoredTop sz="94660"/>
  </p:normalViewPr>
  <p:slideViewPr>
    <p:cSldViewPr>
      <p:cViewPr varScale="1">
        <p:scale>
          <a:sx d="100" n="65"/>
          <a:sy d="100" n="65"/>
        </p:scale>
        <p:origin y="-114" x="-594"/>
      </p:cViewPr>
      <p:guideLst>
        <p:guide pos="2160" orient="horz"/>
        <p:guide pos="2880"/>
      </p:guideLst>
    </p:cSldViewPr>
  </p:slideViewPr>
  <p:notesTextViewPr>
    <p:cViewPr>
      <p:scale>
        <a:sx d="100" n="100"/>
        <a:sy d="100" n="100"/>
      </p:scale>
      <p:origin y="0" x="0"/>
    </p:cViewPr>
  </p:notesTextViewPr>
  <p:gridSpacing cy="78028800" cx="78028800"/>
</p:viewPr>
</file>

<file path=ppt/_rels/presentation.xml.rels><?xml version="1.0" encoding="UTF-8" standalone="yes"?><Relationships xmlns="http://schemas.openxmlformats.org/package/2006/relationships"><Relationship Target="slides/slide9.xml" Type="http://schemas.openxmlformats.org/officeDocument/2006/relationships/slide" Id="rId14"/><Relationship Target="slides/slide8.xml" Type="http://schemas.openxmlformats.org/officeDocument/2006/relationships/slide" Id="rId13"/><Relationship Target="slides/slide7.xml" Type="http://schemas.openxmlformats.org/officeDocument/2006/relationships/slide" Id="rId12"/><Relationship Target="slides/slide6.xml" Type="http://schemas.openxmlformats.org/officeDocument/2006/relationships/slide" Id="rId11"/><Relationship Target="slides/slide5.xml" Type="http://schemas.openxmlformats.org/officeDocument/2006/relationships/slide" Id="rId10"/><Relationship Target="slides/slide4.xml" Type="http://schemas.openxmlformats.org/officeDocument/2006/relationships/slide" Id="rId9"/><Relationship Target="slides/slide3.xml" Type="http://schemas.openxmlformats.org/officeDocument/2006/relationships/slide" Id="rId8"/><Relationship Target="slides/slide2.xml" Type="http://schemas.openxmlformats.org/officeDocument/2006/relationships/slide" Id="rId7"/><Relationship Target="slides/slide1.xml" Type="http://schemas.openxmlformats.org/officeDocument/2006/relationships/slide" Id="rId6"/><Relationship Target="slideMasters/slideMaster1.xml" Type="http://schemas.openxmlformats.org/officeDocument/2006/relationships/slideMaster" Id="rId5"/><Relationship Target="tableStyles.xml" Type="http://schemas.openxmlformats.org/officeDocument/2006/relationships/tableStyles" Id="rId4"/><Relationship Target="presProps.xml" Type="http://schemas.openxmlformats.org/officeDocument/2006/relationships/presProps" Id="rId3"/><Relationship Target="viewProps.xml" Type="http://schemas.openxmlformats.org/officeDocument/2006/relationships/viewProps" Id="rId2"/><Relationship Target="theme/theme1.xml" Type="http://schemas.openxmlformats.org/officeDocument/2006/relationships/theme" Id="rId1"/></Relationship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preserve="1">
  <p:cSld name="Title Slide">
    <p:bg>
      <p:bgRef idx="1002">
        <a:schemeClr val="bg2"/>
      </p:bgRef>
    </p:bg>
    <p:spTree>
      <p:nvGrpSpPr>
        <p:cNvPr name="" id="1"/>
        <p:cNvGrpSpPr/>
        <p:nvPr/>
      </p:nvGrpSpPr>
      <p:grpSpPr>
        <a:xfrm>
          <a:off y="0" x="0"/>
          <a:ext cy="0" cx="0"/>
          <a:chOff y="0" x="0"/>
          <a:chExt cy="0" cx="0"/>
        </a:xfrm>
      </p:grpSpPr>
      <p:sp>
        <p:nvSpPr>
          <p:cNvPr name="Freeform 6" id="7"/>
          <p:cNvSpPr>
            <a:spLocks/>
          </p:cNvSpPr>
          <p:nvPr/>
        </p:nvSpPr>
        <p:spPr>
          <a:xfrm>
            <a:off y="4752126" x="0"/>
            <a:ext cy="2112962" cx="9144000"/>
          </a:xfrm>
          <a:custGeom>
            <a:avLst>
              <a:gd name="A1" fmla="val 0"/>
              <a:gd name="A2" fmla="val 0"/>
              <a:gd name="A3" fmla="val 0"/>
              <a:gd name="A4" fmla="val 0"/>
              <a:gd name="A5" fmla="val 0"/>
              <a:gd name="A6" fmla="val 0"/>
              <a:gd name="A7" fmla="val 0"/>
              <a:gd name="A8" fmla="val 0"/>
            </a:avLst>
            <a:gdLst/>
            <a:ahLst/>
            <a:cxnLst>
              <a:cxn ang="0">
                <a:pos y="1066" x="0"/>
              </a:cxn>
              <a:cxn ang="0">
                <a:pos y="1331" x="0"/>
              </a:cxn>
              <a:cxn ang="0">
                <a:pos y="1331" x="5760"/>
              </a:cxn>
              <a:cxn ang="0">
                <a:pos y="0" x="5760"/>
              </a:cxn>
              <a:cxn ang="0">
                <a:pos y="1066" x="0"/>
              </a:cxn>
            </a:cxnLst>
            <a:rect t="0" r="0" l="0" b="0"/>
            <a:pathLst>
              <a:path w="5760" h="1331">
                <a:moveTo>
                  <a:pt y="1066" x="0"/>
                </a:moveTo>
                <a:lnTo>
                  <a:pt y="1331" x="0"/>
                </a:lnTo>
                <a:lnTo>
                  <a:pt y="1331" x="5760"/>
                </a:lnTo>
                <a:lnTo>
                  <a:pt y="0" x="5760"/>
                </a:lnTo>
                <a:cubicBezTo>
                  <a:pt y="1206" x="3220"/>
                  <a:pt y="1146" x="2250"/>
                  <a:pt y="1066" x="0"/>
                </a:cubicBezTo>
                <a:close/>
              </a:path>
            </a:pathLst>
          </a:custGeom>
          <a:solidFill>
            <a:schemeClr val="bg1">
              <a:tint val="80000"/>
              <a:satMod val="200000"/>
              <a:alpha val="45000"/>
            </a:schemeClr>
          </a:solidFill>
          <a:ln algn="ctr" w="9525" cmpd="sng" cap="flat">
            <a:noFill/>
            <a:prstDash val="solid"/>
            <a:round/>
            <a:headEnd type="none" w="med" len="med"/>
            <a:tailEnd type="none" w="med" len="med"/>
          </a:ln>
          <a:effectLst>
            <a:outerShdw dist="44450" dir="16200000" algn="ctr" rotWithShape="0" blurRad="50800">
              <a:prstClr val="black">
                <a:alpha val="35000"/>
              </a:prstClr>
            </a:outerShdw>
          </a:effectLst>
        </p:spPr>
        <p:txBody>
          <a:bodyPr tIns="45720" wrap="square" vert="horz" rIns="91440" numCol="1" lIns="91440" bIns="45720" compatLnSpc="1" anchor="t"/>
          <a:lstStyle/>
          <a:p>
            <a:endParaRPr lang="en-US" kumimoji="0"/>
          </a:p>
        </p:txBody>
      </p:sp>
      <p:sp>
        <p:nvSpPr>
          <p:cNvPr name="Freeform 7" id="8"/>
          <p:cNvSpPr>
            <a:spLocks/>
          </p:cNvSpPr>
          <p:nvPr/>
        </p:nvSpPr>
        <p:spPr>
          <a:xfrm>
            <a:off y="0" x="6105525"/>
            <a:ext cy="6858000" cx="3038475"/>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y="connsiteY0" x="connsiteX0"/>
              </a:cxn>
              <a:cxn ang="0">
                <a:pos y="connsiteY1" x="connsiteX1"/>
              </a:cxn>
              <a:cxn ang="0">
                <a:pos y="connsiteY2" x="connsiteX2"/>
              </a:cxn>
              <a:cxn ang="0">
                <a:pos y="connsiteY3" x="connsiteX3"/>
              </a:cxn>
              <a:cxn ang="0">
                <a:pos y="connsiteY4" x="connsiteX4"/>
              </a:cxn>
            </a:cxnLst>
            <a:rect t="t" r="r" l="l" b="b"/>
            <a:pathLst>
              <a:path w="1914" h="4329">
                <a:moveTo>
                  <a:pt y="9" x="1914"/>
                </a:moveTo>
                <a:lnTo>
                  <a:pt y="4329" x="1914"/>
                </a:lnTo>
                <a:lnTo>
                  <a:pt y="4327" x="204"/>
                </a:lnTo>
                <a:cubicBezTo>
                  <a:pt y="3574" x="1288"/>
                  <a:pt y="1590" x="1608"/>
                  <a:pt y="0" x="0"/>
                </a:cubicBezTo>
                <a:lnTo>
                  <a:pt y="9" x="1914"/>
                </a:lnTo>
                <a:close/>
              </a:path>
            </a:pathLst>
          </a:custGeom>
          <a:solidFill>
            <a:schemeClr val="bg1">
              <a:tint val="90000"/>
              <a:satMod val="350000"/>
              <a:alpha val="40000"/>
            </a:schemeClr>
          </a:solidFill>
          <a:ln algn="ctr" w="9525" cmpd="sng" cap="flat">
            <a:noFill/>
            <a:prstDash val="solid"/>
            <a:round/>
            <a:headEnd type="none" w="med" len="med"/>
            <a:tailEnd type="none" w="med" len="med"/>
          </a:ln>
          <a:effectLst>
            <a:outerShdw dist="50800" dir="10800000" algn="ctr" rotWithShape="0" blurRad="50800">
              <a:prstClr val="black">
                <a:alpha val="45000"/>
              </a:prstClr>
            </a:outerShdw>
          </a:effectLst>
        </p:spPr>
        <p:txBody>
          <a:bodyPr tIns="45720" wrap="square" vert="horz" rIns="91440" numCol="1" lIns="91440" bIns="45720" compatLnSpc="1" anchor="t"/>
          <a:lstStyle/>
          <a:p>
            <a:endParaRPr lang="en-US" kumimoji="0"/>
          </a:p>
        </p:txBody>
      </p:sp>
      <p:sp>
        <p:nvSpPr>
          <p:cNvPr name="Title 8" id="9"/>
          <p:cNvSpPr>
            <a:spLocks noGrp="1"/>
          </p:cNvSpPr>
          <p:nvPr>
            <p:ph type="ctrTitle"/>
          </p:nvPr>
        </p:nvSpPr>
        <p:spPr>
          <a:xfrm>
            <a:off y="3337560" x="429064"/>
            <a:ext cy="2301240" cx="6480048"/>
          </a:xfrm>
        </p:spPr>
        <p:txBody>
          <a:bodyPr rIns="45720" numCol="1" anchor="t"/>
          <a:lstStyle>
            <a:lvl1pPr algn="r">
              <a:defRPr lang="en-US" dirty="0" baseline="0" cap="all" b="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scaled="0" ang="5400000"/>
                </a:gradFill>
                <a:effectLst>
                  <a:outerShdw dist="38100" dir="5400000" algn="t" rotWithShape="0" blurRad="50800">
                    <a:prstClr val="black">
                      <a:alpha val="50000"/>
                    </a:prstClr>
                  </a:outerShdw>
                </a:effectLst>
              </a:defRPr>
            </a:lvl1pPr>
          </a:lstStyle>
          <a:p>
            <a:r>
              <a:rPr smtClean="0" lang="en-US" kumimoji="0"/>
              <a:t>Click to edit Master title style</a:t>
            </a:r>
            <a:endParaRPr lang="en-US" kumimoji="0"/>
          </a:p>
        </p:txBody>
      </p:sp>
      <p:sp>
        <p:nvSpPr>
          <p:cNvPr name="Subtitle 16" id="17"/>
          <p:cNvSpPr>
            <a:spLocks noGrp="1"/>
          </p:cNvSpPr>
          <p:nvPr>
            <p:ph type="subTitle" idx="1"/>
          </p:nvPr>
        </p:nvSpPr>
        <p:spPr>
          <a:xfrm>
            <a:off y="1544812" x="433050"/>
            <a:ext cy="1752600" cx="6480048"/>
          </a:xfrm>
        </p:spPr>
        <p:txBody>
          <a:bodyPr tIns="0" rIns="45720" numCol="1" bIns="0" anchor="b">
            <a:normAutofit/>
          </a:bodyPr>
          <a:lstStyle>
            <a:lvl1pPr algn="r" marL="0" indent="0">
              <a:buNone/>
              <a:defRPr sz="2000">
                <a:solidFill>
                  <a:schemeClr val="tx1"/>
                </a:solidFill>
                <a:effectLst/>
              </a:defRPr>
            </a:lvl1pPr>
            <a:lvl2pPr algn="ctr" marL="457200" indent="0">
              <a:buNone/>
            </a:lvl2pPr>
            <a:lvl3pPr algn="ctr" marL="914400" indent="0">
              <a:buNone/>
            </a:lvl3pPr>
            <a:lvl4pPr algn="ctr" marL="1371600" indent="0">
              <a:buNone/>
            </a:lvl4pPr>
            <a:lvl5pPr algn="ctr" marL="1828800" indent="0">
              <a:buNone/>
            </a:lvl5pPr>
            <a:lvl6pPr algn="ctr" marL="2286000" indent="0">
              <a:buNone/>
            </a:lvl6pPr>
            <a:lvl7pPr algn="ctr" marL="2743200" indent="0">
              <a:buNone/>
            </a:lvl7pPr>
            <a:lvl8pPr algn="ctr" marL="3200400" indent="0">
              <a:buNone/>
            </a:lvl8pPr>
            <a:lvl9pPr algn="ctr" marL="3657600" indent="0">
              <a:buNone/>
            </a:lvl9pPr>
          </a:lstStyle>
          <a:p>
            <a:r>
              <a:rPr smtClean="0" lang="en-US" kumimoji="0"/>
              <a:t>Click to edit Master subtitle style</a:t>
            </a:r>
            <a:endParaRPr lang="en-US" kumimoji="0"/>
          </a:p>
        </p:txBody>
      </p:sp>
      <p:sp>
        <p:nvSpPr>
          <p:cNvPr name="Date Placeholder 29" id="30"/>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18" id="19"/>
          <p:cNvSpPr>
            <a:spLocks noGrp="1"/>
          </p:cNvSpPr>
          <p:nvPr>
            <p:ph type="ftr" sz="quarter" idx="11"/>
          </p:nvPr>
        </p:nvSpPr>
        <p:spPr/>
        <p:txBody>
          <a:bodyPr numCol="1"/>
          <a:lstStyle/>
          <a:p>
            <a:endParaRPr lang="en-US" dirty="0"/>
          </a:p>
        </p:txBody>
      </p:sp>
      <p:sp>
        <p:nvSpPr>
          <p:cNvPr name="Slide Number Placeholder 26" id="27"/>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overrideClrMapping tx1="lt1" tx2="lt2" bg1="dk1" accent6="accent6" bg2="dk2" accent5="accent5" accent4="accent4" accent3="accent3" folHlink="folHlink" accent2="accent2" hlink="hlink" accent1="accent1"/>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p>
            <a:r>
              <a:rPr smtClean="0" lang="en-US" kumimoji="0"/>
              <a:t>Click to edit Master title style</a:t>
            </a:r>
            <a:endParaRPr lang="en-US" kumimoji="0"/>
          </a:p>
        </p:txBody>
      </p:sp>
      <p:sp>
        <p:nvSpPr>
          <p:cNvPr name="Vertical Text Placeholder 2" id="3"/>
          <p:cNvSpPr>
            <a:spLocks noGrp="1"/>
          </p:cNvSpPr>
          <p:nvPr>
            <p:ph type="body" idx="1" orient="vert"/>
          </p:nvPr>
        </p:nvSpPr>
        <p:spPr/>
        <p:txBody>
          <a:bodyPr vert="eaVert" numCol="1"/>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3" id="4"/>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4" id="5"/>
          <p:cNvSpPr>
            <a:spLocks noGrp="1"/>
          </p:cNvSpPr>
          <p:nvPr>
            <p:ph type="ftr" sz="quarter" idx="11"/>
          </p:nvPr>
        </p:nvSpPr>
        <p:spPr/>
        <p:txBody>
          <a:bodyPr numCol="1"/>
          <a:lstStyle/>
          <a:p>
            <a:endParaRPr lang="en-US" dirty="0"/>
          </a:p>
        </p:txBody>
      </p:sp>
      <p:sp>
        <p:nvSpPr>
          <p:cNvPr name="Slide Number Placeholder 5" id="6"/>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name="" id="1"/>
        <p:cNvGrpSpPr/>
        <p:nvPr/>
      </p:nvGrpSpPr>
      <p:grpSpPr>
        <a:xfrm>
          <a:off y="0" x="0"/>
          <a:ext cy="0" cx="0"/>
          <a:chOff y="0" x="0"/>
          <a:chExt cy="0" cx="0"/>
        </a:xfrm>
      </p:grpSpPr>
      <p:sp>
        <p:nvSpPr>
          <p:cNvPr name="Vertical Title 1" id="2"/>
          <p:cNvSpPr>
            <a:spLocks noGrp="1"/>
          </p:cNvSpPr>
          <p:nvPr>
            <p:ph type="title" orient="vert"/>
          </p:nvPr>
        </p:nvSpPr>
        <p:spPr>
          <a:xfrm>
            <a:off y="274638" x="6629400"/>
            <a:ext cy="5851525" cx="2057400"/>
          </a:xfrm>
        </p:spPr>
        <p:txBody>
          <a:bodyPr vert="eaVert" numCol="1"/>
          <a:lstStyle/>
          <a:p>
            <a:r>
              <a:rPr smtClean="0" lang="en-US" kumimoji="0"/>
              <a:t>Click to edit Master title style</a:t>
            </a:r>
            <a:endParaRPr lang="en-US" kumimoji="0"/>
          </a:p>
        </p:txBody>
      </p:sp>
      <p:sp>
        <p:nvSpPr>
          <p:cNvPr name="Vertical Text Placeholder 2" id="3"/>
          <p:cNvSpPr>
            <a:spLocks noGrp="1"/>
          </p:cNvSpPr>
          <p:nvPr>
            <p:ph type="body" idx="1" orient="vert"/>
          </p:nvPr>
        </p:nvSpPr>
        <p:spPr>
          <a:xfrm>
            <a:off y="274638" x="457200"/>
            <a:ext cy="5851525" cx="6019800"/>
          </a:xfrm>
        </p:spPr>
        <p:txBody>
          <a:bodyPr vert="eaVert" numCol="1"/>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3" id="4"/>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4" id="5"/>
          <p:cNvSpPr>
            <a:spLocks noGrp="1"/>
          </p:cNvSpPr>
          <p:nvPr>
            <p:ph type="ftr" sz="quarter" idx="11"/>
          </p:nvPr>
        </p:nvSpPr>
        <p:spPr/>
        <p:txBody>
          <a:bodyPr numCol="1"/>
          <a:lstStyle/>
          <a:p>
            <a:endParaRPr lang="en-US" dirty="0"/>
          </a:p>
        </p:txBody>
      </p:sp>
      <p:sp>
        <p:nvSpPr>
          <p:cNvPr name="Slide Number Placeholder 5" id="6"/>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name="" id="1"/>
        <p:cNvGrpSpPr/>
        <p:nvPr/>
      </p:nvGrpSpPr>
      <p:grpSpPr>
        <a:xfrm>
          <a:off y="0" x="0"/>
          <a:ext cy="0" cx="0"/>
          <a:chOff y="0" x="0"/>
          <a:chExt cy="0" cx="0"/>
        </a:xfrm>
      </p:grpSpPr>
      <p:sp>
        <p:nvSpPr>
          <p:cNvPr name="Title 1" id="2"/>
          <p:cNvSpPr>
            <a:spLocks noGrp="1"/>
          </p:cNvSpPr>
          <p:nvPr>
            <p:ph type="title"/>
          </p:nvPr>
        </p:nvSpPr>
        <p:spPr/>
        <p:txBody>
          <a:bodyPr numCol="1"/>
          <a:lstStyle>
            <a:lvl1pPr algn="l">
              <a:defRPr/>
            </a:lvl1pPr>
          </a:lstStyle>
          <a:p>
            <a:r>
              <a:rPr smtClean="0" lang="en-US" kumimoji="0"/>
              <a:t>Click to edit Master title style</a:t>
            </a:r>
            <a:endParaRPr lang="en-US" kumimoji="0"/>
          </a:p>
        </p:txBody>
      </p:sp>
      <p:sp>
        <p:nvSpPr>
          <p:cNvPr name="Content Placeholder 2" id="3"/>
          <p:cNvSpPr>
            <a:spLocks noGrp="1"/>
          </p:cNvSpPr>
          <p:nvPr>
            <p:ph idx="1"/>
          </p:nvPr>
        </p:nvSpPr>
        <p:spPr/>
        <p:txBody>
          <a:bodyPr numCol="1"/>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3" id="4"/>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4" id="5"/>
          <p:cNvSpPr>
            <a:spLocks noGrp="1"/>
          </p:cNvSpPr>
          <p:nvPr>
            <p:ph type="ftr" sz="quarter" idx="11"/>
          </p:nvPr>
        </p:nvSpPr>
        <p:spPr/>
        <p:txBody>
          <a:bodyPr numCol="1"/>
          <a:lstStyle/>
          <a:p>
            <a:endParaRPr lang="en-US" dirty="0"/>
          </a:p>
        </p:txBody>
      </p:sp>
      <p:sp>
        <p:nvSpPr>
          <p:cNvPr name="Slide Number Placeholder 5" id="6"/>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showMasterSp="0" preserve="1">
  <p:cSld name="Section Header">
    <p:bg>
      <p:bgRef idx="1002">
        <a:schemeClr val="bg2"/>
      </p:bgRef>
    </p:bg>
    <p:spTree>
      <p:nvGrpSpPr>
        <p:cNvPr name="" id="1"/>
        <p:cNvGrpSpPr/>
        <p:nvPr/>
      </p:nvGrpSpPr>
      <p:grpSpPr>
        <a:xfrm>
          <a:off y="0" x="0"/>
          <a:ext cy="0" cx="0"/>
          <a:chOff y="0" x="0"/>
          <a:chExt cy="0" cx="0"/>
        </a:xfrm>
      </p:grpSpPr>
      <p:sp>
        <p:nvSpPr>
          <p:cNvPr name="Freeform 6" id="7"/>
          <p:cNvSpPr>
            <a:spLocks/>
          </p:cNvSpPr>
          <p:nvPr/>
        </p:nvSpPr>
        <p:spPr>
          <a:xfrm>
            <a:off y="4752126" x="0"/>
            <a:ext cy="2112962" cx="9144000"/>
          </a:xfrm>
          <a:custGeom>
            <a:avLst>
              <a:gd name="A1" fmla="val 0"/>
              <a:gd name="A2" fmla="val 0"/>
              <a:gd name="A3" fmla="val 0"/>
              <a:gd name="A4" fmla="val 0"/>
              <a:gd name="A5" fmla="val 0"/>
              <a:gd name="A6" fmla="val 0"/>
              <a:gd name="A7" fmla="val 0"/>
              <a:gd name="A8" fmla="val 0"/>
            </a:avLst>
            <a:gdLst/>
            <a:ahLst/>
            <a:cxnLst>
              <a:cxn ang="0">
                <a:pos y="1066" x="0"/>
              </a:cxn>
              <a:cxn ang="0">
                <a:pos y="1331" x="0"/>
              </a:cxn>
              <a:cxn ang="0">
                <a:pos y="1331" x="5760"/>
              </a:cxn>
              <a:cxn ang="0">
                <a:pos y="0" x="5760"/>
              </a:cxn>
              <a:cxn ang="0">
                <a:pos y="1066" x="0"/>
              </a:cxn>
            </a:cxnLst>
            <a:rect t="0" r="0" l="0" b="0"/>
            <a:pathLst>
              <a:path w="5760" h="1331">
                <a:moveTo>
                  <a:pt y="1066" x="0"/>
                </a:moveTo>
                <a:lnTo>
                  <a:pt y="1331" x="0"/>
                </a:lnTo>
                <a:lnTo>
                  <a:pt y="1331" x="5760"/>
                </a:lnTo>
                <a:lnTo>
                  <a:pt y="0" x="5760"/>
                </a:lnTo>
                <a:cubicBezTo>
                  <a:pt y="1206" x="3220"/>
                  <a:pt y="1146" x="2250"/>
                  <a:pt y="1066" x="0"/>
                </a:cubicBezTo>
                <a:close/>
              </a:path>
            </a:pathLst>
          </a:custGeom>
          <a:solidFill>
            <a:schemeClr val="bg1">
              <a:tint val="80000"/>
              <a:satMod val="200000"/>
              <a:alpha val="45000"/>
            </a:schemeClr>
          </a:solidFill>
          <a:ln algn="ctr" w="9525" cmpd="sng" cap="flat">
            <a:noFill/>
            <a:prstDash val="solid"/>
            <a:round/>
            <a:headEnd type="none" w="med" len="med"/>
            <a:tailEnd type="none" w="med" len="med"/>
          </a:ln>
          <a:effectLst>
            <a:outerShdw dist="44450" dir="16200000" algn="ctr" rotWithShape="0" blurRad="50800">
              <a:prstClr val="black">
                <a:alpha val="35000"/>
              </a:prstClr>
            </a:outerShdw>
          </a:effectLst>
        </p:spPr>
        <p:txBody>
          <a:bodyPr tIns="45720" wrap="square" vert="horz" rIns="91440" numCol="1" lIns="91440" bIns="45720" compatLnSpc="1" anchor="t"/>
          <a:lstStyle/>
          <a:p>
            <a:endParaRPr lang="en-US" kumimoji="0"/>
          </a:p>
        </p:txBody>
      </p:sp>
      <p:sp>
        <p:nvSpPr>
          <p:cNvPr name="Freeform 8" id="9"/>
          <p:cNvSpPr>
            <a:spLocks/>
          </p:cNvSpPr>
          <p:nvPr/>
        </p:nvSpPr>
        <p:spPr>
          <a:xfrm>
            <a:off y="0" x="6105525"/>
            <a:ext cy="6858000" cx="3038475"/>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y="connsiteY0" x="connsiteX0"/>
              </a:cxn>
              <a:cxn ang="0">
                <a:pos y="connsiteY1" x="connsiteX1"/>
              </a:cxn>
              <a:cxn ang="0">
                <a:pos y="connsiteY2" x="connsiteX2"/>
              </a:cxn>
              <a:cxn ang="0">
                <a:pos y="connsiteY3" x="connsiteX3"/>
              </a:cxn>
              <a:cxn ang="0">
                <a:pos y="connsiteY4" x="connsiteX4"/>
              </a:cxn>
            </a:cxnLst>
            <a:rect t="t" r="r" l="l" b="b"/>
            <a:pathLst>
              <a:path w="1914" h="4329">
                <a:moveTo>
                  <a:pt y="9" x="1914"/>
                </a:moveTo>
                <a:lnTo>
                  <a:pt y="4329" x="1914"/>
                </a:lnTo>
                <a:lnTo>
                  <a:pt y="4327" x="204"/>
                </a:lnTo>
                <a:cubicBezTo>
                  <a:pt y="3574" x="1288"/>
                  <a:pt y="1590" x="1608"/>
                  <a:pt y="0" x="0"/>
                </a:cubicBezTo>
                <a:lnTo>
                  <a:pt y="9" x="1914"/>
                </a:lnTo>
                <a:close/>
              </a:path>
            </a:pathLst>
          </a:custGeom>
          <a:solidFill>
            <a:schemeClr val="bg1">
              <a:tint val="90000"/>
              <a:satMod val="350000"/>
              <a:alpha val="40000"/>
            </a:schemeClr>
          </a:solidFill>
          <a:ln algn="ctr" w="9525" cmpd="sng" cap="flat">
            <a:noFill/>
            <a:prstDash val="solid"/>
            <a:round/>
            <a:headEnd type="none" w="med" len="med"/>
            <a:tailEnd type="none" w="med" len="med"/>
          </a:ln>
          <a:effectLst>
            <a:outerShdw dist="50800" dir="10800000" algn="ctr" rotWithShape="0" blurRad="50800">
              <a:prstClr val="black">
                <a:alpha val="45000"/>
              </a:prstClr>
            </a:outerShdw>
          </a:effectLst>
        </p:spPr>
        <p:txBody>
          <a:bodyPr tIns="45720" wrap="square" vert="horz" rIns="91440" numCol="1" lIns="91440" bIns="45720" compatLnSpc="1" anchor="t"/>
          <a:lstStyle/>
          <a:p>
            <a:endParaRPr lang="en-US" kumimoji="0"/>
          </a:p>
        </p:txBody>
      </p:sp>
      <p:sp>
        <p:nvSpPr>
          <p:cNvPr name="Title 1" id="2"/>
          <p:cNvSpPr>
            <a:spLocks noGrp="1"/>
          </p:cNvSpPr>
          <p:nvPr>
            <p:ph type="title"/>
          </p:nvPr>
        </p:nvSpPr>
        <p:spPr>
          <a:xfrm>
            <a:off y="3583837" x="685800"/>
            <a:ext cy="1826363" cx="6629400"/>
          </a:xfrm>
        </p:spPr>
        <p:txBody>
          <a:bodyPr tIns="0" numCol="1" bIns="0" anchor="t"/>
          <a:lstStyle>
            <a:lvl1pPr algn="l">
              <a:buNone/>
              <a:defRPr sz="4200" baseline="0" cap="none" b="1">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scaled="0" ang="5400000"/>
                </a:gradFill>
                <a:effectLst>
                  <a:outerShdw dist="38100" dir="5400000" algn="t" rotWithShape="0" blurRad="50800">
                    <a:prstClr val="black">
                      <a:alpha val="50000"/>
                    </a:prstClr>
                  </a:outerShdw>
                </a:effectLst>
              </a:defRPr>
            </a:lvl1pPr>
          </a:lstStyle>
          <a:p>
            <a:r>
              <a:rPr smtClean="0" lang="en-US" kumimoji="0"/>
              <a:t>Click to edit Master title style</a:t>
            </a:r>
            <a:endParaRPr lang="en-US" kumimoji="0"/>
          </a:p>
        </p:txBody>
      </p:sp>
      <p:sp>
        <p:nvSpPr>
          <p:cNvPr name="Text Placeholder 2" id="3"/>
          <p:cNvSpPr>
            <a:spLocks noGrp="1"/>
          </p:cNvSpPr>
          <p:nvPr>
            <p:ph type="body" idx="1"/>
          </p:nvPr>
        </p:nvSpPr>
        <p:spPr>
          <a:xfrm>
            <a:off y="2485800" x="685800"/>
            <a:ext cy="1066688" cx="6629400"/>
          </a:xfrm>
        </p:spPr>
        <p:txBody>
          <a:bodyPr tIns="0" rIns="45720" numCol="1" lIns="45720" bIns="0" anchor="b"/>
          <a:lstStyle>
            <a:lvl1pPr algn="l" marL="0" indent="0">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atinLnBrk="0" hangingPunct="1" lvl="0" eaLnBrk="1"/>
            <a:r>
              <a:rPr smtClean="0" lang="en-US" kumimoji="0"/>
              <a:t>Click to edit Master text styles</a:t>
            </a:r>
          </a:p>
        </p:txBody>
      </p:sp>
      <p:sp>
        <p:nvSpPr>
          <p:cNvPr name="Date Placeholder 3" id="4"/>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4" id="5"/>
          <p:cNvSpPr>
            <a:spLocks noGrp="1"/>
          </p:cNvSpPr>
          <p:nvPr>
            <p:ph type="ftr" sz="quarter" idx="11"/>
          </p:nvPr>
        </p:nvSpPr>
        <p:spPr/>
        <p:txBody>
          <a:bodyPr numCol="1"/>
          <a:lstStyle/>
          <a:p>
            <a:endParaRPr lang="en-US" dirty="0"/>
          </a:p>
        </p:txBody>
      </p:sp>
      <p:sp>
        <p:nvSpPr>
          <p:cNvPr name="Slide Number Placeholder 5" id="6"/>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overrideClrMapping tx1="lt1" tx2="lt2" bg1="dk1" accent6="accent6" bg2="dk2" accent5="accent5" accent4="accent4" accent3="accent3" folHlink="folHlink" accent2="accent2" hlink="hlink" accent1="accent1"/>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1143000" cx="7467600"/>
          </a:xfrm>
        </p:spPr>
        <p:txBody>
          <a:bodyPr numCol="1"/>
          <a:lstStyle/>
          <a:p>
            <a:r>
              <a:rPr smtClean="0" lang="en-US" kumimoji="0"/>
              <a:t>Click to edit Master title style</a:t>
            </a:r>
            <a:endParaRPr lang="en-US" kumimoji="0"/>
          </a:p>
        </p:txBody>
      </p:sp>
      <p:sp>
        <p:nvSpPr>
          <p:cNvPr name="Content Placeholder 2" id="3"/>
          <p:cNvSpPr>
            <a:spLocks noGrp="1"/>
          </p:cNvSpPr>
          <p:nvPr>
            <p:ph sz="half" idx="1"/>
          </p:nvPr>
        </p:nvSpPr>
        <p:spPr>
          <a:xfrm>
            <a:off y="1600200" x="457200"/>
            <a:ext cy="4525963" cx="3657600"/>
          </a:xfrm>
        </p:spPr>
        <p:txBody>
          <a:bodyPr numCol="1"/>
          <a:lstStyle>
            <a:lvl1pPr>
              <a:defRPr sz="2600"/>
            </a:lvl1pPr>
            <a:lvl2pPr>
              <a:defRPr sz="2200"/>
            </a:lvl2pPr>
            <a:lvl3pPr>
              <a:defRPr sz="2000"/>
            </a:lvl3pPr>
            <a:lvl4pPr>
              <a:defRPr sz="1800"/>
            </a:lvl4pPr>
            <a:lvl5pPr>
              <a:defRPr sz="1800"/>
            </a:lvl5pPr>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Content Placeholder 3" id="4"/>
          <p:cNvSpPr>
            <a:spLocks noGrp="1"/>
          </p:cNvSpPr>
          <p:nvPr>
            <p:ph sz="half" idx="2"/>
          </p:nvPr>
        </p:nvSpPr>
        <p:spPr>
          <a:xfrm>
            <a:off y="1600200" x="4267200"/>
            <a:ext cy="4525963" cx="3657600"/>
          </a:xfrm>
        </p:spPr>
        <p:txBody>
          <a:bodyPr numCol="1"/>
          <a:lstStyle>
            <a:lvl1pPr>
              <a:defRPr sz="2600"/>
            </a:lvl1pPr>
            <a:lvl2pPr>
              <a:defRPr sz="2200"/>
            </a:lvl2pPr>
            <a:lvl3pPr>
              <a:defRPr sz="2000"/>
            </a:lvl3pPr>
            <a:lvl4pPr>
              <a:defRPr sz="1800"/>
            </a:lvl4pPr>
            <a:lvl5pPr>
              <a:defRPr sz="1800"/>
            </a:lvl5pPr>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4" id="5"/>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5" id="6"/>
          <p:cNvSpPr>
            <a:spLocks noGrp="1"/>
          </p:cNvSpPr>
          <p:nvPr>
            <p:ph type="ftr" sz="quarter" idx="11"/>
          </p:nvPr>
        </p:nvSpPr>
        <p:spPr/>
        <p:txBody>
          <a:bodyPr numCol="1"/>
          <a:lstStyle/>
          <a:p>
            <a:endParaRPr lang="en-US" dirty="0"/>
          </a:p>
        </p:txBody>
      </p:sp>
      <p:sp>
        <p:nvSpPr>
          <p:cNvPr name="Slide Number Placeholder 6" id="7"/>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showMasterSp="0" preserve="1">
  <p:cSld name="Comparison">
    <p:spTree>
      <p:nvGrpSpPr>
        <p:cNvPr name="" id="1"/>
        <p:cNvGrpSpPr/>
        <p:nvPr/>
      </p:nvGrpSpPr>
      <p:grpSpPr>
        <a:xfrm>
          <a:off y="0" x="0"/>
          <a:ext cy="0" cx="0"/>
          <a:chOff y="0" x="0"/>
          <a:chExt cy="0" cx="0"/>
        </a:xfrm>
      </p:grpSpPr>
      <p:sp>
        <p:nvSpPr>
          <p:cNvPr name="Title 1" id="2"/>
          <p:cNvSpPr>
            <a:spLocks noGrp="1"/>
          </p:cNvSpPr>
          <p:nvPr>
            <p:ph type="title"/>
          </p:nvPr>
        </p:nvSpPr>
        <p:spPr>
          <a:xfrm>
            <a:off y="273050" x="457200"/>
            <a:ext cy="1143000" cx="8229600"/>
          </a:xfrm>
        </p:spPr>
        <p:txBody>
          <a:bodyPr numCol="1" anchor="ctr"/>
          <a:lstStyle>
            <a:lvl1pPr>
              <a:defRPr/>
            </a:lvl1pPr>
          </a:lstStyle>
          <a:p>
            <a:r>
              <a:rPr smtClean="0" lang="en-US" kumimoji="0"/>
              <a:t>Click to edit Master title style</a:t>
            </a:r>
            <a:endParaRPr lang="en-US" kumimoji="0"/>
          </a:p>
        </p:txBody>
      </p:sp>
      <p:sp>
        <p:nvSpPr>
          <p:cNvPr name="Text Placeholder 2" id="3"/>
          <p:cNvSpPr>
            <a:spLocks noGrp="1"/>
          </p:cNvSpPr>
          <p:nvPr>
            <p:ph type="body" idx="1"/>
          </p:nvPr>
        </p:nvSpPr>
        <p:spPr>
          <a:xfrm>
            <a:off y="5486400" x="457200"/>
            <a:ext cy="838200" cx="4040188"/>
          </a:xfrm>
        </p:spPr>
        <p:txBody>
          <a:bodyPr numCol="1"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atinLnBrk="0" hangingPunct="1" lvl="0" eaLnBrk="1"/>
            <a:r>
              <a:rPr smtClean="0" lang="en-US" kumimoji="0"/>
              <a:t>Click to edit Master text styles</a:t>
            </a:r>
          </a:p>
        </p:txBody>
      </p:sp>
      <p:sp>
        <p:nvSpPr>
          <p:cNvPr name="Text Placeholder 3" id="4"/>
          <p:cNvSpPr>
            <a:spLocks noGrp="1"/>
          </p:cNvSpPr>
          <p:nvPr>
            <p:ph type="body" sz="half" idx="3"/>
          </p:nvPr>
        </p:nvSpPr>
        <p:spPr>
          <a:xfrm>
            <a:off y="5486400" x="4645025"/>
            <a:ext cy="838200" cx="4041775"/>
          </a:xfrm>
        </p:spPr>
        <p:txBody>
          <a:bodyPr numCol="1"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atinLnBrk="0" hangingPunct="1" lvl="0" eaLnBrk="1"/>
            <a:r>
              <a:rPr smtClean="0" lang="en-US" kumimoji="0"/>
              <a:t>Click to edit Master text styles</a:t>
            </a:r>
          </a:p>
        </p:txBody>
      </p:sp>
      <p:sp>
        <p:nvSpPr>
          <p:cNvPr name="Content Placeholder 4" id="5"/>
          <p:cNvSpPr>
            <a:spLocks noGrp="1"/>
          </p:cNvSpPr>
          <p:nvPr>
            <p:ph sz="quarter" idx="2"/>
          </p:nvPr>
        </p:nvSpPr>
        <p:spPr>
          <a:xfrm>
            <a:off y="1516912" x="457200"/>
            <a:ext cy="3941763" cx="4040188"/>
          </a:xfrm>
        </p:spPr>
        <p:txBody>
          <a:bodyPr numCol="1"/>
          <a:lstStyle>
            <a:lvl1pPr>
              <a:defRPr sz="2400"/>
            </a:lvl1pPr>
            <a:lvl2pPr>
              <a:defRPr sz="2000"/>
            </a:lvl2pPr>
            <a:lvl3pPr>
              <a:defRPr sz="1800"/>
            </a:lvl3pPr>
            <a:lvl4pPr>
              <a:defRPr sz="1600"/>
            </a:lvl4pPr>
            <a:lvl5pPr>
              <a:defRPr sz="1600"/>
            </a:lvl5pPr>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Content Placeholder 5" id="6"/>
          <p:cNvSpPr>
            <a:spLocks noGrp="1"/>
          </p:cNvSpPr>
          <p:nvPr>
            <p:ph sz="quarter" idx="4"/>
          </p:nvPr>
        </p:nvSpPr>
        <p:spPr>
          <a:xfrm>
            <a:off y="1516912" x="4645025"/>
            <a:ext cy="3941763" cx="4041775"/>
          </a:xfrm>
        </p:spPr>
        <p:txBody>
          <a:bodyPr numCol="1"/>
          <a:lstStyle>
            <a:lvl1pPr>
              <a:defRPr sz="2400"/>
            </a:lvl1pPr>
            <a:lvl2pPr>
              <a:defRPr sz="2000"/>
            </a:lvl2pPr>
            <a:lvl3pPr>
              <a:defRPr sz="1800"/>
            </a:lvl3pPr>
            <a:lvl4pPr>
              <a:defRPr sz="1600"/>
            </a:lvl4pPr>
            <a:lvl5pPr>
              <a:defRPr sz="1600"/>
            </a:lvl5pPr>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6" id="7"/>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7" id="8"/>
          <p:cNvSpPr>
            <a:spLocks noGrp="1"/>
          </p:cNvSpPr>
          <p:nvPr>
            <p:ph type="ftr" sz="quarter" idx="11"/>
          </p:nvPr>
        </p:nvSpPr>
        <p:spPr/>
        <p:txBody>
          <a:bodyPr numCol="1"/>
          <a:lstStyle/>
          <a:p>
            <a:endParaRPr lang="en-US" dirty="0"/>
          </a:p>
        </p:txBody>
      </p:sp>
      <p:sp>
        <p:nvSpPr>
          <p:cNvPr name="Slide Number Placeholder 8" id="9"/>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name="" id="1"/>
        <p:cNvGrpSpPr/>
        <p:nvPr/>
      </p:nvGrpSpPr>
      <p:grpSpPr>
        <a:xfrm>
          <a:off y="0" x="0"/>
          <a:ext cy="0" cx="0"/>
          <a:chOff y="0" x="0"/>
          <a:chExt cy="0" cx="0"/>
        </a:xfrm>
      </p:grpSpPr>
      <p:sp>
        <p:nvSpPr>
          <p:cNvPr name="Title 1" id="2"/>
          <p:cNvSpPr>
            <a:spLocks noGrp="1"/>
          </p:cNvSpPr>
          <p:nvPr>
            <p:ph type="title"/>
          </p:nvPr>
        </p:nvSpPr>
        <p:spPr>
          <a:xfrm>
            <a:off y="274320" x="457200"/>
            <a:ext cy="1143000" cx="7470648"/>
          </a:xfrm>
        </p:spPr>
        <p:txBody>
          <a:bodyPr numCol="1" anchor="ctr"/>
          <a:lstStyle>
            <a:lvl1pPr algn="l">
              <a:defRPr sz="4600"/>
            </a:lvl1pPr>
          </a:lstStyle>
          <a:p>
            <a:r>
              <a:rPr smtClean="0" lang="en-US" kumimoji="0"/>
              <a:t>Click to edit Master title style</a:t>
            </a:r>
            <a:endParaRPr lang="en-US" kumimoji="0"/>
          </a:p>
        </p:txBody>
      </p:sp>
      <p:sp>
        <p:nvSpPr>
          <p:cNvPr name="Date Placeholder 6" id="7"/>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Slide Number Placeholder 7" id="8"/>
          <p:cNvSpPr>
            <a:spLocks noGrp="1"/>
          </p:cNvSpPr>
          <p:nvPr>
            <p:ph type="sldNum" sz="quarter" idx="11"/>
          </p:nvPr>
        </p:nvSpPr>
        <p:spPr/>
        <p:txBody>
          <a:bodyPr numCol="1"/>
          <a:lstStyle/>
          <a:p>
            <a:fld type="slidenum" id="{CFED9494-C2DF-4EE9-984C-2D9845186D5B}">
              <a:rPr smtClean="0" lang="en-US"/>
              <a:pPr/>
              <a:t>‹#›</a:t>
            </a:fld>
            <a:endParaRPr lang="en-US" dirty="0"/>
          </a:p>
        </p:txBody>
      </p:sp>
      <p:sp>
        <p:nvSpPr>
          <p:cNvPr name="Footer Placeholder 8" id="9"/>
          <p:cNvSpPr>
            <a:spLocks noGrp="1"/>
          </p:cNvSpPr>
          <p:nvPr>
            <p:ph type="ftr" sz="quarter" idx="12"/>
          </p:nvPr>
        </p:nvSpPr>
        <p:spPr/>
        <p:txBody>
          <a:bodyPr numCol="1"/>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name="" id="1"/>
        <p:cNvGrpSpPr/>
        <p:nvPr/>
      </p:nvGrpSpPr>
      <p:grpSpPr>
        <a:xfrm>
          <a:off y="0" x="0"/>
          <a:ext cy="0" cx="0"/>
          <a:chOff y="0" x="0"/>
          <a:chExt cy="0" cx="0"/>
        </a:xfrm>
      </p:grpSpPr>
      <p:sp>
        <p:nvSpPr>
          <p:cNvPr name="Date Placeholder 1" id="2"/>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2" id="3"/>
          <p:cNvSpPr>
            <a:spLocks noGrp="1"/>
          </p:cNvSpPr>
          <p:nvPr>
            <p:ph type="ftr" sz="quarter" idx="11"/>
          </p:nvPr>
        </p:nvSpPr>
        <p:spPr/>
        <p:txBody>
          <a:bodyPr numCol="1"/>
          <a:lstStyle/>
          <a:p>
            <a:endParaRPr lang="en-US" dirty="0"/>
          </a:p>
        </p:txBody>
      </p:sp>
      <p:sp>
        <p:nvSpPr>
          <p:cNvPr name="Slide Number Placeholder 3" id="4"/>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name="" id="1"/>
        <p:cNvGrpSpPr/>
        <p:nvPr/>
      </p:nvGrpSpPr>
      <p:grpSpPr>
        <a:xfrm>
          <a:off y="0" x="0"/>
          <a:ext cy="0" cx="0"/>
          <a:chOff y="0" x="0"/>
          <a:chExt cy="0" cx="0"/>
        </a:xfrm>
      </p:grpSpPr>
      <p:sp>
        <p:nvSpPr>
          <p:cNvPr name="Title 1" id="2"/>
          <p:cNvSpPr>
            <a:spLocks noGrp="1"/>
          </p:cNvSpPr>
          <p:nvPr>
            <p:ph type="title"/>
          </p:nvPr>
        </p:nvSpPr>
        <p:spPr>
          <a:xfrm>
            <a:off y="1185528" x="457200"/>
            <a:ext cy="730250" cx="3200400"/>
          </a:xfrm>
        </p:spPr>
        <p:txBody>
          <a:bodyPr tIns="0" numCol="1" bIns="0" anchor="t"/>
          <a:lstStyle>
            <a:lvl1pPr algn="l">
              <a:buNone/>
              <a:defRPr sz="1800" b="1">
                <a:solidFill>
                  <a:schemeClr val="accent1"/>
                </a:solidFill>
              </a:defRPr>
            </a:lvl1pPr>
          </a:lstStyle>
          <a:p>
            <a:r>
              <a:rPr smtClean="0" lang="en-US" kumimoji="0"/>
              <a:t>Click to edit Master title style</a:t>
            </a:r>
            <a:endParaRPr lang="en-US" kumimoji="0"/>
          </a:p>
        </p:txBody>
      </p:sp>
      <p:sp>
        <p:nvSpPr>
          <p:cNvPr name="Text Placeholder 2" id="3"/>
          <p:cNvSpPr>
            <a:spLocks noGrp="1"/>
          </p:cNvSpPr>
          <p:nvPr>
            <p:ph type="body" idx="2"/>
          </p:nvPr>
        </p:nvSpPr>
        <p:spPr>
          <a:xfrm>
            <a:off y="214424" x="457200"/>
            <a:ext cy="914400" cx="2743200"/>
          </a:xfrm>
        </p:spPr>
        <p:txBody>
          <a:bodyPr tIns="0" rIns="45720" numCol="1" lIns="45720" bIns="0" anchor="b"/>
          <a:lstStyle>
            <a:lvl1pPr algn="l" marL="0" indent="0">
              <a:buNone/>
              <a:defRPr sz="1400"/>
            </a:lvl1pPr>
            <a:lvl2pPr>
              <a:buNone/>
              <a:defRPr sz="1200"/>
            </a:lvl2pPr>
            <a:lvl3pPr>
              <a:buNone/>
              <a:defRPr sz="1000"/>
            </a:lvl3pPr>
            <a:lvl4pPr>
              <a:buNone/>
              <a:defRPr sz="900"/>
            </a:lvl4pPr>
            <a:lvl5pPr>
              <a:buNone/>
              <a:defRPr sz="900"/>
            </a:lvl5pPr>
          </a:lstStyle>
          <a:p>
            <a:pPr latinLnBrk="0" hangingPunct="1" lvl="0" eaLnBrk="1"/>
            <a:r>
              <a:rPr smtClean="0" lang="en-US" kumimoji="0"/>
              <a:t>Click to edit Master text styles</a:t>
            </a:r>
          </a:p>
        </p:txBody>
      </p:sp>
      <p:sp>
        <p:nvSpPr>
          <p:cNvPr name="Content Placeholder 3" id="4"/>
          <p:cNvSpPr>
            <a:spLocks noGrp="1"/>
          </p:cNvSpPr>
          <p:nvPr>
            <p:ph sz="half" idx="1"/>
          </p:nvPr>
        </p:nvSpPr>
        <p:spPr>
          <a:xfrm>
            <a:off y="1981200" x="457200"/>
            <a:ext cy="3810000" cx="7086600"/>
          </a:xfrm>
        </p:spPr>
        <p:txBody>
          <a:bodyPr numCol="1"/>
          <a:lstStyle>
            <a:lvl1pPr>
              <a:defRPr sz="2800"/>
            </a:lvl1pPr>
            <a:lvl2pPr>
              <a:defRPr sz="2400"/>
            </a:lvl2pPr>
            <a:lvl3pPr>
              <a:defRPr sz="2200"/>
            </a:lvl3pPr>
            <a:lvl4pPr>
              <a:defRPr sz="2000"/>
            </a:lvl4pPr>
            <a:lvl5pPr>
              <a:defRPr sz="2000"/>
            </a:lvl5pPr>
          </a:lstStyle>
          <a:p>
            <a:pPr latinLnBrk="0" hangingPunct="1" lvl="0" eaLnBrk="1"/>
            <a:r>
              <a:rPr smtClean="0" lang="en-US"/>
              <a:t>Click to edit Master text styles</a:t>
            </a:r>
          </a:p>
          <a:p>
            <a:pPr latinLnBrk="0" hangingPunct="1" lvl="1" eaLnBrk="1"/>
            <a:r>
              <a:rPr smtClean="0" lang="en-US"/>
              <a:t>Second level</a:t>
            </a:r>
          </a:p>
          <a:p>
            <a:pPr latinLnBrk="0" hangingPunct="1" lvl="2" eaLnBrk="1"/>
            <a:r>
              <a:rPr smtClean="0" lang="en-US"/>
              <a:t>Third level</a:t>
            </a:r>
          </a:p>
          <a:p>
            <a:pPr latinLnBrk="0" hangingPunct="1" lvl="3" eaLnBrk="1"/>
            <a:r>
              <a:rPr smtClean="0" lang="en-US"/>
              <a:t>Fourth level</a:t>
            </a:r>
          </a:p>
          <a:p>
            <a:pPr latinLnBrk="0" hangingPunct="1" lvl="4" eaLnBrk="1"/>
            <a:r>
              <a:rPr smtClean="0" lang="en-US"/>
              <a:t>Fifth level</a:t>
            </a:r>
            <a:endParaRPr lang="en-US" kumimoji="0"/>
          </a:p>
        </p:txBody>
      </p:sp>
      <p:sp>
        <p:nvSpPr>
          <p:cNvPr name="Date Placeholder 4" id="5"/>
          <p:cNvSpPr>
            <a:spLocks noGrp="1"/>
          </p:cNvSpPr>
          <p:nvPr>
            <p:ph type="dt" sz="half" idx="10"/>
          </p:nvPr>
        </p:nvSpPr>
        <p:spPr/>
        <p:txBody>
          <a:bodyPr numCol="1"/>
          <a:lstStyle/>
          <a:p>
            <a:fld type="datetimeFigureOut" id="{70932B91-503A-4D98-97B6-8C091B7A9C52}">
              <a:rPr smtClean="0" lang="en-US"/>
              <a:pPr/>
              <a:t>4/1/2014</a:t>
            </a:fld>
            <a:endParaRPr lang="en-US" dirty="0"/>
          </a:p>
        </p:txBody>
      </p:sp>
      <p:sp>
        <p:nvSpPr>
          <p:cNvPr name="Footer Placeholder 5" id="6"/>
          <p:cNvSpPr>
            <a:spLocks noGrp="1"/>
          </p:cNvSpPr>
          <p:nvPr>
            <p:ph type="ftr" sz="quarter" idx="11"/>
          </p:nvPr>
        </p:nvSpPr>
        <p:spPr/>
        <p:txBody>
          <a:bodyPr numCol="1"/>
          <a:lstStyle/>
          <a:p>
            <a:endParaRPr lang="en-US" dirty="0"/>
          </a:p>
        </p:txBody>
      </p:sp>
      <p:sp>
        <p:nvSpPr>
          <p:cNvPr name="Slide Number Placeholder 6" id="7"/>
          <p:cNvSpPr>
            <a:spLocks noGrp="1"/>
          </p:cNvSpPr>
          <p:nvPr>
            <p:ph type="sldNum" sz="quarter" idx="12"/>
          </p:nvPr>
        </p:nvSpPr>
        <p:spPr>
          <a:xfrm>
            <a:off y="6422064" x="8156448"/>
            <a:ext cy="365125" cx="762000"/>
          </a:xfrm>
        </p:spPr>
        <p:txBody>
          <a:bodyPr numCol="1"/>
          <a:lstStyle/>
          <a:p>
            <a:fld type="slidenum" id="{CFED9494-C2DF-4EE9-984C-2D9845186D5B}">
              <a:rPr smtClean="0"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showMasterSp="0" preserve="1">
  <p:cSld name="Picture with Caption">
    <p:spTree>
      <p:nvGrpSpPr>
        <p:cNvPr name="" id="1"/>
        <p:cNvGrpSpPr/>
        <p:nvPr/>
      </p:nvGrpSpPr>
      <p:grpSpPr>
        <a:xfrm>
          <a:off y="0" x="0"/>
          <a:ext cy="0" cx="0"/>
          <a:chOff y="0" x="0"/>
          <a:chExt cy="0" cx="0"/>
        </a:xfrm>
      </p:grpSpPr>
      <p:sp>
        <p:nvSpPr>
          <p:cNvPr name="Title 1" id="2"/>
          <p:cNvSpPr>
            <a:spLocks noGrp="1"/>
          </p:cNvSpPr>
          <p:nvPr>
            <p:ph type="title"/>
          </p:nvPr>
        </p:nvSpPr>
        <p:spPr>
          <a:xfrm>
            <a:off y="1705709" x="5556732"/>
            <a:ext cy="1253808" cx="3053868"/>
          </a:xfrm>
        </p:spPr>
        <p:txBody>
          <a:bodyPr numCol="1" anchor="b"/>
          <a:lstStyle>
            <a:lvl1pPr algn="l">
              <a:buNone/>
              <a:defRPr sz="2200" b="1">
                <a:solidFill>
                  <a:schemeClr val="accent1"/>
                </a:solidFill>
              </a:defRPr>
            </a:lvl1pPr>
          </a:lstStyle>
          <a:p>
            <a:r>
              <a:rPr smtClean="0" lang="en-US" kumimoji="0"/>
              <a:t>Click to edit Master title style</a:t>
            </a:r>
            <a:endParaRPr lang="en-US" kumimoji="0"/>
          </a:p>
        </p:txBody>
      </p:sp>
      <p:sp>
        <p:nvSpPr>
          <p:cNvPr name="Picture Placeholder 2" id="3"/>
          <p:cNvSpPr>
            <a:spLocks noGrp="1"/>
          </p:cNvSpPr>
          <p:nvPr>
            <p:ph type="pic" idx="1"/>
          </p:nvPr>
        </p:nvSpPr>
        <p:spPr>
          <a:xfrm>
            <a:off y="1019907" x="1065628"/>
            <a:ext cy="4114800" cx="4114800"/>
          </a:xfrm>
          <a:prstGeom prst="ellipse">
            <a:avLst/>
          </a:prstGeom>
          <a:solidFill>
            <a:schemeClr val="bg2">
              <a:shade val="50000"/>
            </a:schemeClr>
          </a:solidFill>
          <a:ln w="50800" cap="flat">
            <a:solidFill>
              <a:schemeClr val="bg2"/>
            </a:solidFill>
            <a:miter lim="800000"/>
          </a:ln>
          <a:effectLst>
            <a:outerShdw sy="-18000" dist="345000" dir="5400000" rotWithShape="0" sx="-80000" blurRad="152000">
              <a:srgbClr val="000000">
                <a:alpha val="25000"/>
              </a:srgbClr>
            </a:outerShdw>
          </a:effectLst>
          <a:scene3d>
            <a:camera prst="orthographicFront"/>
            <a:lightRig dir="t" rig="contrasting">
              <a:rot rev="2400000" lon="0" lat="0"/>
            </a:lightRig>
          </a:scene3d>
          <a:sp3d contourW="7620">
            <a:bevelT w="63500" h="63500"/>
            <a:contourClr>
              <a:schemeClr val="bg2">
                <a:shade val="50000"/>
              </a:schemeClr>
            </a:contourClr>
          </a:sp3d>
        </p:spPr>
        <p:txBody>
          <a:bodyPr numCol="1"/>
          <a:lstStyle>
            <a:lvl1pPr marL="0" indent="0">
              <a:buNone/>
              <a:defRPr sz="3200"/>
            </a:lvl1pPr>
          </a:lstStyle>
          <a:p>
            <a:r>
              <a:rPr smtClean="0" lang="en-US" kumimoji="0"/>
              <a:t>Click icon to add picture</a:t>
            </a:r>
            <a:endParaRPr lang="en-US" kumimoji="0" dirty="0"/>
          </a:p>
        </p:txBody>
      </p:sp>
      <p:sp>
        <p:nvSpPr>
          <p:cNvPr name="Text Placeholder 3" id="4"/>
          <p:cNvSpPr>
            <a:spLocks noGrp="1"/>
          </p:cNvSpPr>
          <p:nvPr>
            <p:ph type="body" sz="half" idx="2"/>
          </p:nvPr>
        </p:nvSpPr>
        <p:spPr>
          <a:xfrm>
            <a:off y="2998765" x="5556734"/>
            <a:ext cy="2663482" cx="3053866"/>
          </a:xfrm>
        </p:spPr>
        <p:txBody>
          <a:bodyPr rIns="45720" numCol="1" l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atinLnBrk="0" hangingPunct="1" lvl="0" eaLnBrk="1"/>
            <a:r>
              <a:rPr smtClean="0" lang="en-US" kumimoji="0"/>
              <a:t>Click to edit Master text styles</a:t>
            </a:r>
          </a:p>
        </p:txBody>
      </p:sp>
      <p:sp>
        <p:nvSpPr>
          <p:cNvPr name="Date Placeholder 4" id="5"/>
          <p:cNvSpPr>
            <a:spLocks noGrp="1"/>
          </p:cNvSpPr>
          <p:nvPr>
            <p:ph type="dt" sz="half" idx="10"/>
          </p:nvPr>
        </p:nvSpPr>
        <p:spPr>
          <a:xfrm>
            <a:off y="6422064" x="457200"/>
            <a:ext cy="365125" cx="2133600"/>
          </a:xfrm>
        </p:spPr>
        <p:txBody>
          <a:bodyPr numCol="1"/>
          <a:lstStyle/>
          <a:p>
            <a:fld type="datetimeFigureOut" id="{70932B91-503A-4D98-97B6-8C091B7A9C52}">
              <a:rPr smtClean="0" lang="en-US"/>
              <a:pPr/>
              <a:t>4/1/2014</a:t>
            </a:fld>
            <a:endParaRPr lang="en-US" dirty="0"/>
          </a:p>
        </p:txBody>
      </p:sp>
      <p:sp>
        <p:nvSpPr>
          <p:cNvPr name="Footer Placeholder 5" id="6"/>
          <p:cNvSpPr>
            <a:spLocks noGrp="1"/>
          </p:cNvSpPr>
          <p:nvPr>
            <p:ph type="ftr" sz="quarter" idx="11"/>
          </p:nvPr>
        </p:nvSpPr>
        <p:spPr/>
        <p:txBody>
          <a:bodyPr numCol="1"/>
          <a:lstStyle/>
          <a:p>
            <a:endParaRPr lang="en-US" dirty="0"/>
          </a:p>
        </p:txBody>
      </p:sp>
      <p:sp>
        <p:nvSpPr>
          <p:cNvPr name="Slide Number Placeholder 6" id="7"/>
          <p:cNvSpPr>
            <a:spLocks noGrp="1"/>
          </p:cNvSpPr>
          <p:nvPr>
            <p:ph type="sldNum" sz="quarter" idx="12"/>
          </p:nvPr>
        </p:nvSpPr>
        <p:spPr/>
        <p:txBody>
          <a:bodyPr numCol="1"/>
          <a:lstStyle/>
          <a:p>
            <a:fld type="slidenum" id="{CFED9494-C2DF-4EE9-984C-2D9845186D5B}">
              <a:rPr smtClean="0"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11.xml" Type="http://schemas.openxmlformats.org/officeDocument/2006/relationships/slideLayout" Id="rId12"/><Relationship Target="../slideLayouts/slideLayout10.xml" Type="http://schemas.openxmlformats.org/officeDocument/2006/relationships/slideLayout" Id="rId11"/><Relationship Target="../slideLayouts/slideLayout9.xml" Type="http://schemas.openxmlformats.org/officeDocument/2006/relationships/slideLayout" Id="rId10"/><Relationship Target="../slideLayouts/slideLayout8.xml" Type="http://schemas.openxmlformats.org/officeDocument/2006/relationships/slideLayout" Id="rId9"/><Relationship Target="../slideLayouts/slideLayout7.xml" Type="http://schemas.openxmlformats.org/officeDocument/2006/relationships/slideLayout" Id="rId8"/><Relationship Target="../slideLayouts/slideLayout6.xml" Type="http://schemas.openxmlformats.org/officeDocument/2006/relationships/slideLayout" Id="rId7"/><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3.xml" Type="http://schemas.openxmlformats.org/officeDocument/2006/relationships/slideLayout" Id="rId4"/><Relationship Target="../slideLayouts/slideLayout2.xml" Type="http://schemas.openxmlformats.org/officeDocument/2006/relationships/slideLayout" Id="rId3"/><Relationship Target="../slideLayouts/slideLayout1.xml" Type="http://schemas.openxmlformats.org/officeDocument/2006/relationships/slideLayout" Id="rId2"/><Relationship Target="../theme/theme1.xml" Type="http://schemas.openxmlformats.org/officeDocument/2006/relationships/theme" Id="rId1"/></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name="" id="1"/>
        <p:cNvGrpSpPr/>
        <p:nvPr/>
      </p:nvGrpSpPr>
      <p:grpSpPr>
        <a:xfrm>
          <a:off y="0" x="0"/>
          <a:ext cy="0" cx="0"/>
          <a:chOff y="0" x="0"/>
          <a:chExt cy="0" cx="0"/>
        </a:xfrm>
      </p:grpSpPr>
      <p:sp>
        <p:nvSpPr>
          <p:cNvPr name="Freeform 11" id="12"/>
          <p:cNvSpPr>
            <a:spLocks/>
          </p:cNvSpPr>
          <p:nvPr/>
        </p:nvSpPr>
        <p:spPr>
          <a:xfrm>
            <a:off y="4752126" x="0"/>
            <a:ext cy="2112962" cx="9144000"/>
          </a:xfrm>
          <a:custGeom>
            <a:avLst>
              <a:gd name="A1" fmla="val 0"/>
              <a:gd name="A2" fmla="val 0"/>
              <a:gd name="A3" fmla="val 0"/>
              <a:gd name="A4" fmla="val 0"/>
              <a:gd name="A5" fmla="val 0"/>
              <a:gd name="A6" fmla="val 0"/>
              <a:gd name="A7" fmla="val 0"/>
              <a:gd name="A8" fmla="val 0"/>
            </a:avLst>
            <a:gdLst/>
            <a:ahLst/>
            <a:cxnLst>
              <a:cxn ang="0">
                <a:pos y="1066" x="0"/>
              </a:cxn>
              <a:cxn ang="0">
                <a:pos y="1331" x="0"/>
              </a:cxn>
              <a:cxn ang="0">
                <a:pos y="1331" x="5760"/>
              </a:cxn>
              <a:cxn ang="0">
                <a:pos y="0" x="5760"/>
              </a:cxn>
              <a:cxn ang="0">
                <a:pos y="1066" x="0"/>
              </a:cxn>
            </a:cxnLst>
            <a:rect t="0" r="0" l="0" b="0"/>
            <a:pathLst>
              <a:path w="5760" h="1331">
                <a:moveTo>
                  <a:pt y="1066" x="0"/>
                </a:moveTo>
                <a:lnTo>
                  <a:pt y="1331" x="0"/>
                </a:lnTo>
                <a:lnTo>
                  <a:pt y="1331" x="5760"/>
                </a:lnTo>
                <a:lnTo>
                  <a:pt y="0" x="5760"/>
                </a:lnTo>
                <a:cubicBezTo>
                  <a:pt y="1206" x="3220"/>
                  <a:pt y="1146" x="2250"/>
                  <a:pt y="1066" x="0"/>
                </a:cubicBezTo>
                <a:close/>
              </a:path>
            </a:pathLst>
          </a:custGeom>
          <a:solidFill>
            <a:schemeClr val="bg1">
              <a:tint val="80000"/>
              <a:satMod val="200000"/>
              <a:alpha val="45000"/>
            </a:schemeClr>
          </a:solidFill>
          <a:ln algn="ctr" w="9525" cmpd="sng" cap="flat">
            <a:noFill/>
            <a:prstDash val="solid"/>
            <a:round/>
            <a:headEnd type="none" w="med" len="med"/>
            <a:tailEnd type="none" w="med" len="med"/>
          </a:ln>
          <a:effectLst>
            <a:outerShdw dist="44450" dir="16200000" algn="ctr" rotWithShape="0" blurRad="50800">
              <a:prstClr val="black">
                <a:alpha val="35000"/>
              </a:prstClr>
            </a:outerShdw>
          </a:effectLst>
        </p:spPr>
        <p:txBody>
          <a:bodyPr tIns="45720" wrap="square" vert="horz" rIns="91440" numCol="1" lIns="91440" bIns="45720" compatLnSpc="1" anchor="t"/>
          <a:lstStyle/>
          <a:p>
            <a:endParaRPr lang="en-US" kumimoji="0"/>
          </a:p>
        </p:txBody>
      </p:sp>
      <p:sp>
        <p:nvSpPr>
          <p:cNvPr name="Freeform 15" id="16"/>
          <p:cNvSpPr>
            <a:spLocks/>
          </p:cNvSpPr>
          <p:nvPr/>
        </p:nvSpPr>
        <p:spPr>
          <a:xfrm>
            <a:off y="0" x="7315200"/>
            <a:ext cy="6858000" cx="18288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y="connsiteY0" x="connsiteX0"/>
              </a:cxn>
              <a:cxn ang="0">
                <a:pos y="connsiteY1" x="connsiteX1"/>
              </a:cxn>
              <a:cxn ang="0">
                <a:pos y="connsiteY2" x="connsiteX2"/>
              </a:cxn>
              <a:cxn ang="0">
                <a:pos y="connsiteY3" x="connsiteX3"/>
              </a:cxn>
              <a:cxn ang="0">
                <a:pos y="connsiteY4" x="connsiteX4"/>
              </a:cxn>
            </a:cxnLst>
            <a:rect t="t" r="r" l="l" b="b"/>
            <a:pathLst>
              <a:path w="1914" h="4329">
                <a:moveTo>
                  <a:pt y="9" x="1914"/>
                </a:moveTo>
                <a:lnTo>
                  <a:pt y="4329" x="1914"/>
                </a:lnTo>
                <a:lnTo>
                  <a:pt y="4327" x="204"/>
                </a:lnTo>
                <a:cubicBezTo>
                  <a:pt y="3574" x="1288"/>
                  <a:pt y="1734" x="2082"/>
                  <a:pt y="0" x="0"/>
                </a:cubicBezTo>
                <a:lnTo>
                  <a:pt y="9" x="1914"/>
                </a:lnTo>
                <a:close/>
              </a:path>
            </a:pathLst>
          </a:custGeom>
          <a:solidFill>
            <a:schemeClr val="bg1">
              <a:tint val="90000"/>
              <a:satMod val="350000"/>
              <a:alpha val="40000"/>
            </a:schemeClr>
          </a:solidFill>
          <a:ln algn="ctr" w="9525" cmpd="sng" cap="flat">
            <a:noFill/>
            <a:prstDash val="solid"/>
            <a:round/>
            <a:headEnd type="none" w="med" len="med"/>
            <a:tailEnd type="none" w="med" len="med"/>
          </a:ln>
          <a:effectLst>
            <a:outerShdw dist="50800" dir="10800000" algn="ctr" rotWithShape="0" blurRad="50800">
              <a:prstClr val="black">
                <a:alpha val="45000"/>
              </a:prstClr>
            </a:outerShdw>
          </a:effectLst>
        </p:spPr>
        <p:txBody>
          <a:bodyPr tIns="45720" wrap="square" vert="horz" rIns="91440" numCol="1" lIns="91440" bIns="45720" compatLnSpc="1" anchor="t"/>
          <a:lstStyle/>
          <a:p>
            <a:endParaRPr lang="en-US" kumimoji="0"/>
          </a:p>
        </p:txBody>
      </p:sp>
      <p:sp>
        <p:nvSpPr>
          <p:cNvPr name="Title Placeholder 8" id="9"/>
          <p:cNvSpPr>
            <a:spLocks noGrp="1"/>
          </p:cNvSpPr>
          <p:nvPr>
            <p:ph type="title"/>
          </p:nvPr>
        </p:nvSpPr>
        <p:spPr>
          <a:xfrm>
            <a:off y="274638" x="457200"/>
            <a:ext cy="1143000" cx="7467600"/>
          </a:xfrm>
          <a:prstGeom prst="rect">
            <a:avLst/>
          </a:prstGeom>
        </p:spPr>
        <p:txBody>
          <a:bodyPr vert="horz" rIns="45720" numCol="1" lIns="45720" anchor="ctr">
            <a:normAutofit/>
          </a:bodyPr>
          <a:lstStyle/>
          <a:p>
            <a:r>
              <a:rPr smtClean="0" lang="en-US" kumimoji="0"/>
              <a:t>Click to edit Master title style</a:t>
            </a:r>
            <a:endParaRPr lang="en-US" kumimoji="0"/>
          </a:p>
        </p:txBody>
      </p:sp>
      <p:sp>
        <p:nvSpPr>
          <p:cNvPr name="Text Placeholder 29" id="30"/>
          <p:cNvSpPr>
            <a:spLocks noGrp="1"/>
          </p:cNvSpPr>
          <p:nvPr>
            <p:ph type="body" idx="1"/>
          </p:nvPr>
        </p:nvSpPr>
        <p:spPr>
          <a:xfrm>
            <a:off y="1600200" x="457200"/>
            <a:ext cy="4525963" cx="7467600"/>
          </a:xfrm>
          <a:prstGeom prst="rect">
            <a:avLst/>
          </a:prstGeom>
        </p:spPr>
        <p:txBody>
          <a:bodyPr vert="horz" numCol="1">
            <a:normAutofit/>
          </a:bodyPr>
          <a:lstStyle/>
          <a:p>
            <a:pPr latinLnBrk="0" hangingPunct="1" lvl="0" eaLnBrk="1"/>
            <a:r>
              <a:rPr smtClean="0" lang="en-US" kumimoji="0"/>
              <a:t>Click to edit Master text styles</a:t>
            </a:r>
          </a:p>
          <a:p>
            <a:pPr latinLnBrk="0" hangingPunct="1" lvl="1" eaLnBrk="1"/>
            <a:r>
              <a:rPr smtClean="0" lang="en-US" kumimoji="0"/>
              <a:t>Second level</a:t>
            </a:r>
          </a:p>
          <a:p>
            <a:pPr latinLnBrk="0" hangingPunct="1" lvl="2" eaLnBrk="1"/>
            <a:r>
              <a:rPr smtClean="0" lang="en-US" kumimoji="0"/>
              <a:t>Third level</a:t>
            </a:r>
          </a:p>
          <a:p>
            <a:pPr latinLnBrk="0" hangingPunct="1" lvl="3" eaLnBrk="1"/>
            <a:r>
              <a:rPr smtClean="0" lang="en-US" kumimoji="0"/>
              <a:t>Fourth level</a:t>
            </a:r>
          </a:p>
          <a:p>
            <a:pPr latinLnBrk="0" hangingPunct="1" lvl="4" eaLnBrk="1"/>
            <a:r>
              <a:rPr smtClean="0" lang="en-US" kumimoji="0"/>
              <a:t>Fifth level</a:t>
            </a:r>
            <a:endParaRPr lang="en-US" kumimoji="0"/>
          </a:p>
        </p:txBody>
      </p:sp>
      <p:sp>
        <p:nvSpPr>
          <p:cNvPr name="Date Placeholder 9" id="10"/>
          <p:cNvSpPr>
            <a:spLocks noGrp="1"/>
          </p:cNvSpPr>
          <p:nvPr>
            <p:ph type="dt" sz="half" idx="2"/>
          </p:nvPr>
        </p:nvSpPr>
        <p:spPr>
          <a:xfrm>
            <a:off y="6422064" x="457200"/>
            <a:ext cy="365125" cx="2133600"/>
          </a:xfrm>
          <a:prstGeom prst="rect">
            <a:avLst/>
          </a:prstGeom>
        </p:spPr>
        <p:txBody>
          <a:bodyPr vert="horz" numCol="1" bIns="0" anchor="b"/>
          <a:lstStyle>
            <a:lvl1pPr algn="l" latinLnBrk="0" hangingPunct="1" eaLnBrk="1">
              <a:defRPr sz="1000" kumimoji="0">
                <a:solidFill>
                  <a:schemeClr val="tx2">
                    <a:shade val="50000"/>
                  </a:schemeClr>
                </a:solidFill>
              </a:defRPr>
            </a:lvl1pPr>
          </a:lstStyle>
          <a:p>
            <a:fld type="datetimeFigureOut" id="{70932B91-503A-4D98-97B6-8C091B7A9C52}">
              <a:rPr smtClean="0" lang="en-US"/>
              <a:pPr/>
              <a:t>4/1/2014</a:t>
            </a:fld>
            <a:endParaRPr lang="en-US" dirty="0"/>
          </a:p>
        </p:txBody>
      </p:sp>
      <p:sp>
        <p:nvSpPr>
          <p:cNvPr name="Footer Placeholder 21" id="22"/>
          <p:cNvSpPr>
            <a:spLocks noGrp="1"/>
          </p:cNvSpPr>
          <p:nvPr>
            <p:ph type="ftr" sz="quarter" idx="3"/>
          </p:nvPr>
        </p:nvSpPr>
        <p:spPr>
          <a:xfrm>
            <a:off y="6422064" x="3124200"/>
            <a:ext cy="365125" cx="2895600"/>
          </a:xfrm>
          <a:prstGeom prst="rect">
            <a:avLst/>
          </a:prstGeom>
        </p:spPr>
        <p:txBody>
          <a:bodyPr vert="horz" rIns="0" numCol="1" lIns="0" bIns="0" anchor="b"/>
          <a:lstStyle>
            <a:lvl1pPr algn="ctr" latinLnBrk="0" hangingPunct="1" eaLnBrk="1">
              <a:defRPr sz="1000" kumimoji="0">
                <a:solidFill>
                  <a:schemeClr val="tx2">
                    <a:shade val="50000"/>
                  </a:schemeClr>
                </a:solidFill>
              </a:defRPr>
            </a:lvl1pPr>
          </a:lstStyle>
          <a:p>
            <a:endParaRPr lang="en-US" dirty="0"/>
          </a:p>
        </p:txBody>
      </p:sp>
      <p:sp>
        <p:nvSpPr>
          <p:cNvPr name="Slide Number Placeholder 17" id="18"/>
          <p:cNvSpPr>
            <a:spLocks noGrp="1"/>
          </p:cNvSpPr>
          <p:nvPr>
            <p:ph type="sldNum" sz="quarter" idx="4"/>
          </p:nvPr>
        </p:nvSpPr>
        <p:spPr>
          <a:xfrm>
            <a:off y="6422064" x="8153400"/>
            <a:ext cy="365125" cx="762000"/>
          </a:xfrm>
          <a:prstGeom prst="rect">
            <a:avLst/>
          </a:prstGeom>
        </p:spPr>
        <p:txBody>
          <a:bodyPr tIns="0" vert="horz" rIns="0" numCol="1" lIns="0" bIns="0" anchor="b"/>
          <a:lstStyle>
            <a:lvl1pPr algn="r" latinLnBrk="0" hangingPunct="1" eaLnBrk="1">
              <a:defRPr sz="1000" kumimoji="0">
                <a:solidFill>
                  <a:schemeClr val="tx2">
                    <a:shade val="50000"/>
                  </a:schemeClr>
                </a:solidFill>
              </a:defRPr>
            </a:lvl1pPr>
          </a:lstStyle>
          <a:p>
            <a:fld type="slidenum" id="{CFED9494-C2DF-4EE9-984C-2D9845186D5B}">
              <a:rPr smtClean="0" lang="en-US"/>
              <a:pPr/>
              <a:t>‹#›</a:t>
            </a:fld>
            <a:endParaRPr lang="en-US" dirty="0"/>
          </a:p>
        </p:txBody>
      </p:sp>
    </p:spTree>
  </p:cSld>
  <p:clrMap tx1="lt1" tx2="lt2" bg1="dk1" accent6="accent6" bg2="dk2" accent5="accent5" accent4="accent4" accent3="accent3" folHlink="folHlink" accent2="accent2" hlink="hlink" accent1="accent1"/>
  <p:sldLayoutIdLst>
    <p:sldLayoutId r:id="rId2" id="2147483648"/>
    <p:sldLayoutId r:id="rId3" id="2147483649"/>
    <p:sldLayoutId r:id="rId4" id="2147483650"/>
    <p:sldLayoutId r:id="rId5" id="2147483651"/>
    <p:sldLayoutId r:id="rId6" id="2147483652"/>
    <p:sldLayoutId r:id="rId7" id="2147483653"/>
    <p:sldLayoutId r:id="rId8" id="2147483654"/>
    <p:sldLayoutId r:id="rId9" id="2147483655"/>
    <p:sldLayoutId r:id="rId10" id="2147483656"/>
    <p:sldLayoutId r:id="rId11" id="2147483657"/>
    <p:sldLayoutId r:id="rId12" id="2147483658"/>
  </p:sldLayoutIdLst>
  <p:txStyles>
    <p:titleStyle>
      <a:lvl1pPr algn="l" rtl="0" latinLnBrk="0" hangingPunct="1" eaLnBrk="1">
        <a:spcBef>
          <a:spcPct val="0"/>
        </a:spcBef>
        <a:buNone/>
        <a:defRPr sz="4600" kumimoji="0" kern="1200">
          <a:solidFill>
            <a:schemeClr val="tx1"/>
          </a:solidFill>
          <a:latin typeface="+mj-lt"/>
          <a:ea typeface="+mj-ea"/>
          <a:cs typeface="+mj-cs"/>
        </a:defRPr>
      </a:lvl1pPr>
    </p:titleStyle>
    <p:bodyStyle>
      <a:lvl1pPr algn="l" latinLnBrk="0" rtl="0" marL="420624" indent="-384048" hangingPunct="1" eaLnBrk="1">
        <a:spcBef>
          <a:spcPct val="20000"/>
        </a:spcBef>
        <a:buClr>
          <a:schemeClr val="accent1"/>
        </a:buClr>
        <a:buSzPct val="80000"/>
        <a:buFont typeface="Wingdings 2"/>
        <a:buChar char=""/>
        <a:defRPr sz="3000" kumimoji="0" kern="1200">
          <a:solidFill>
            <a:schemeClr val="tx1"/>
          </a:solidFill>
          <a:latin typeface="+mn-lt"/>
          <a:ea typeface="+mn-ea"/>
          <a:cs typeface="+mn-cs"/>
        </a:defRPr>
      </a:lvl1pPr>
      <a:lvl2pPr algn="l" latinLnBrk="0" rtl="0" marL="722376" indent="-274320" hangingPunct="1" eaLnBrk="1">
        <a:spcBef>
          <a:spcPct val="20000"/>
        </a:spcBef>
        <a:buClr>
          <a:schemeClr val="accent1"/>
        </a:buClr>
        <a:buSzPct val="90000"/>
        <a:buFont typeface="Wingdings 2"/>
        <a:buChar char=""/>
        <a:defRPr sz="2600" kumimoji="0" kern="1200">
          <a:solidFill>
            <a:schemeClr val="tx1"/>
          </a:solidFill>
          <a:latin typeface="+mn-lt"/>
          <a:ea typeface="+mn-ea"/>
          <a:cs typeface="+mn-cs"/>
        </a:defRPr>
      </a:lvl2pPr>
      <a:lvl3pPr algn="l" latinLnBrk="0" rtl="0" marL="1005840" indent="-256032" hangingPunct="1" eaLnBrk="1">
        <a:spcBef>
          <a:spcPct val="20000"/>
        </a:spcBef>
        <a:buClr>
          <a:schemeClr val="accent2"/>
        </a:buClr>
        <a:buSzPct val="85000"/>
        <a:buFont typeface="Arial"/>
        <a:buChar char="○"/>
        <a:defRPr sz="2400" kumimoji="0" kern="1200">
          <a:solidFill>
            <a:schemeClr val="tx1"/>
          </a:solidFill>
          <a:latin typeface="+mn-lt"/>
          <a:ea typeface="+mn-ea"/>
          <a:cs typeface="+mn-cs"/>
        </a:defRPr>
      </a:lvl3pPr>
      <a:lvl4pPr algn="l" latinLnBrk="0" rtl="0" marL="1280160" indent="-237744" hangingPunct="1" eaLnBrk="1">
        <a:spcBef>
          <a:spcPct val="20000"/>
        </a:spcBef>
        <a:buClr>
          <a:schemeClr val="accent3"/>
        </a:buClr>
        <a:buSzPct val="90000"/>
        <a:buFont typeface="Wingdings 2"/>
        <a:buChar char=""/>
        <a:defRPr sz="2000" kumimoji="0" kern="1200">
          <a:solidFill>
            <a:schemeClr val="tx1"/>
          </a:solidFill>
          <a:latin typeface="+mn-lt"/>
          <a:ea typeface="+mn-ea"/>
          <a:cs typeface="+mn-cs"/>
        </a:defRPr>
      </a:lvl4pPr>
      <a:lvl5pPr algn="l" latinLnBrk="0" rtl="0" marL="1490472" indent="-182880" hangingPunct="1" eaLnBrk="1">
        <a:spcBef>
          <a:spcPct val="20000"/>
        </a:spcBef>
        <a:buClr>
          <a:schemeClr val="accent4"/>
        </a:buClr>
        <a:buSzPct val="100000"/>
        <a:buFont typeface="Arial"/>
        <a:buChar char="-"/>
        <a:defRPr sz="2000" kumimoji="0" kern="1200">
          <a:solidFill>
            <a:schemeClr val="tx1"/>
          </a:solidFill>
          <a:latin typeface="+mn-lt"/>
          <a:ea typeface="+mn-ea"/>
          <a:cs typeface="+mn-cs"/>
        </a:defRPr>
      </a:lvl5pPr>
      <a:lvl6pPr algn="l" latinLnBrk="0" rtl="0" marL="1700784" indent="-182880" hangingPunct="1" eaLnBrk="1">
        <a:spcBef>
          <a:spcPct val="20000"/>
        </a:spcBef>
        <a:buClr>
          <a:schemeClr val="accent5"/>
        </a:buClr>
        <a:buFont typeface="Arial"/>
        <a:buChar char="-"/>
        <a:defRPr sz="2000" kumimoji="0" kern="1200" baseline="0">
          <a:solidFill>
            <a:schemeClr val="tx1"/>
          </a:solidFill>
          <a:latin typeface="+mn-lt"/>
          <a:ea typeface="+mn-ea"/>
          <a:cs typeface="+mn-cs"/>
        </a:defRPr>
      </a:lvl6pPr>
      <a:lvl7pPr algn="l" latinLnBrk="0" rtl="0" marL="1920240" indent="-182880" hangingPunct="1" eaLnBrk="1">
        <a:spcBef>
          <a:spcPct val="20000"/>
        </a:spcBef>
        <a:buClr>
          <a:schemeClr val="accent6"/>
        </a:buClr>
        <a:buSzPct val="100000"/>
        <a:buFont typeface="Arial"/>
        <a:buChar char="•"/>
        <a:defRPr sz="1800" kumimoji="0" kern="1200" baseline="0">
          <a:solidFill>
            <a:schemeClr val="tx1"/>
          </a:solidFill>
          <a:latin typeface="+mn-lt"/>
          <a:ea typeface="+mn-ea"/>
          <a:cs typeface="+mn-cs"/>
        </a:defRPr>
      </a:lvl7pPr>
      <a:lvl8pPr algn="l" latinLnBrk="0" rtl="0" marL="2139696" indent="-182880" hangingPunct="1" eaLnBrk="1">
        <a:spcBef>
          <a:spcPct val="20000"/>
        </a:spcBef>
        <a:buClr>
          <a:schemeClr val="accent6"/>
        </a:buClr>
        <a:buFont typeface="Arial"/>
        <a:buChar char="▪"/>
        <a:defRPr sz="1600" kumimoji="0" kern="1200">
          <a:solidFill>
            <a:schemeClr val="tx1"/>
          </a:solidFill>
          <a:latin typeface="+mn-lt"/>
          <a:ea typeface="+mn-ea"/>
          <a:cs typeface="+mn-cs"/>
        </a:defRPr>
      </a:lvl8pPr>
      <a:lvl9pPr algn="l" latinLnBrk="0" rtl="0" marL="2331720" indent="-182880" hangingPunct="1" eaLnBrk="1">
        <a:spcBef>
          <a:spcPct val="20000"/>
        </a:spcBef>
        <a:buClr>
          <a:schemeClr val="accent6"/>
        </a:buClr>
        <a:buFont typeface="Arial"/>
        <a:buChar char="•"/>
        <a:defRPr sz="1600" kumimoji="0" kern="1200">
          <a:solidFill>
            <a:schemeClr val="tx1"/>
          </a:solidFill>
          <a:latin typeface="+mn-lt"/>
          <a:ea typeface="+mn-ea"/>
          <a:cs typeface="+mn-cs"/>
        </a:defRPr>
      </a:lvl9pPr>
    </p:bodyStyle>
    <p:otherStyle>
      <a:lvl1pPr algn="l" rtl="0" marL="0" latinLnBrk="0" hangingPunct="1" eaLnBrk="1">
        <a:defRPr kumimoji="0" kern="1200">
          <a:solidFill>
            <a:schemeClr val="tx1"/>
          </a:solidFill>
          <a:latin typeface="+mn-lt"/>
          <a:ea typeface="+mn-ea"/>
          <a:cs typeface="+mn-cs"/>
        </a:defRPr>
      </a:lvl1pPr>
      <a:lvl2pPr algn="l" rtl="0" marL="457200" latinLnBrk="0" hangingPunct="1" eaLnBrk="1">
        <a:defRPr kumimoji="0" kern="1200">
          <a:solidFill>
            <a:schemeClr val="tx1"/>
          </a:solidFill>
          <a:latin typeface="+mn-lt"/>
          <a:ea typeface="+mn-ea"/>
          <a:cs typeface="+mn-cs"/>
        </a:defRPr>
      </a:lvl2pPr>
      <a:lvl3pPr algn="l" rtl="0" marL="914400" latinLnBrk="0" hangingPunct="1" eaLnBrk="1">
        <a:defRPr kumimoji="0" kern="1200">
          <a:solidFill>
            <a:schemeClr val="tx1"/>
          </a:solidFill>
          <a:latin typeface="+mn-lt"/>
          <a:ea typeface="+mn-ea"/>
          <a:cs typeface="+mn-cs"/>
        </a:defRPr>
      </a:lvl3pPr>
      <a:lvl4pPr algn="l" rtl="0" marL="1371600" latinLnBrk="0" hangingPunct="1" eaLnBrk="1">
        <a:defRPr kumimoji="0" kern="1200">
          <a:solidFill>
            <a:schemeClr val="tx1"/>
          </a:solidFill>
          <a:latin typeface="+mn-lt"/>
          <a:ea typeface="+mn-ea"/>
          <a:cs typeface="+mn-cs"/>
        </a:defRPr>
      </a:lvl4pPr>
      <a:lvl5pPr algn="l" rtl="0" marL="1828800" latinLnBrk="0" hangingPunct="1" eaLnBrk="1">
        <a:defRPr kumimoji="0" kern="1200">
          <a:solidFill>
            <a:schemeClr val="tx1"/>
          </a:solidFill>
          <a:latin typeface="+mn-lt"/>
          <a:ea typeface="+mn-ea"/>
          <a:cs typeface="+mn-cs"/>
        </a:defRPr>
      </a:lvl5pPr>
      <a:lvl6pPr algn="l" rtl="0" marL="2286000" latinLnBrk="0" hangingPunct="1" eaLnBrk="1">
        <a:defRPr kumimoji="0" kern="1200">
          <a:solidFill>
            <a:schemeClr val="tx1"/>
          </a:solidFill>
          <a:latin typeface="+mn-lt"/>
          <a:ea typeface="+mn-ea"/>
          <a:cs typeface="+mn-cs"/>
        </a:defRPr>
      </a:lvl6pPr>
      <a:lvl7pPr algn="l" rtl="0" marL="2743200" latinLnBrk="0" hangingPunct="1" eaLnBrk="1">
        <a:defRPr kumimoji="0" kern="1200">
          <a:solidFill>
            <a:schemeClr val="tx1"/>
          </a:solidFill>
          <a:latin typeface="+mn-lt"/>
          <a:ea typeface="+mn-ea"/>
          <a:cs typeface="+mn-cs"/>
        </a:defRPr>
      </a:lvl7pPr>
      <a:lvl8pPr algn="l" rtl="0" marL="3200400" latinLnBrk="0" hangingPunct="1" eaLnBrk="1">
        <a:defRPr kumimoji="0" kern="1200">
          <a:solidFill>
            <a:schemeClr val="tx1"/>
          </a:solidFill>
          <a:latin typeface="+mn-lt"/>
          <a:ea typeface="+mn-ea"/>
          <a:cs typeface="+mn-cs"/>
        </a:defRPr>
      </a:lvl8pPr>
      <a:lvl9pPr algn="l" rtl="0" marL="3657600" latinLnBrk="0" hangingPunct="1" eaLnBrk="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media/image1.jpeg" Type="http://schemas.openxmlformats.org/officeDocument/2006/relationships/image" Id="rId3"/><Relationship TargetMode="External" Target="http://youtu.be/7LtbFQEXRBU" Type="http://schemas.openxmlformats.org/officeDocument/2006/relationships/hyperlink"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_rels/slide8.xml.rels><?xml version="1.0" encoding="UTF-8" standalone="yes"?><Relationships xmlns="http://schemas.openxmlformats.org/package/2006/relationships"><Relationship TargetMode="External" Target="http://www.youtube.com/watch?v=Ra2t3S8jp8w" Type="http://schemas.openxmlformats.org/officeDocument/2006/relationships/hyperlink"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slideLayouts/slideLayout2.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ctrTitle"/>
          </p:nvPr>
        </p:nvSpPr>
        <p:spPr/>
        <p:txBody>
          <a:bodyPr numCol="1"/>
          <a:lstStyle/>
          <a:p>
            <a:r>
              <a:rPr smtClean="0" lang="en-US" dirty="0">
                <a:solidFill>
                  <a:srgbClr val="FFFF00"/>
                </a:solidFill>
              </a:rPr>
              <a:t>The Middle Ages</a:t>
            </a:r>
            <a:endParaRPr lang="en-US" dirty="0">
              <a:solidFill>
                <a:srgbClr val="FFFF00"/>
              </a:solidFill>
            </a:endParaRPr>
          </a:p>
        </p:txBody>
      </p:sp>
      <p:sp>
        <p:nvSpPr>
          <p:cNvPr name="Subtitle 2" id="3"/>
          <p:cNvSpPr>
            <a:spLocks noGrp="1"/>
          </p:cNvSpPr>
          <p:nvPr>
            <p:ph type="subTitle" idx="1"/>
          </p:nvPr>
        </p:nvSpPr>
        <p:spPr>
          <a:xfrm>
            <a:off y="3962400" x="914400"/>
            <a:ext cy="1752600" cx="6480048"/>
          </a:xfrm>
        </p:spPr>
        <p:txBody>
          <a:bodyPr numCol="1"/>
          <a:lstStyle/>
          <a:p>
            <a:r>
              <a:rPr smtClean="0" lang="en-US" dirty="0">
                <a:solidFill>
                  <a:srgbClr val="92D050"/>
                </a:solidFill>
              </a:rPr>
              <a:t>6</a:t>
            </a:r>
            <a:r>
              <a:rPr smtClean="0" lang="en-US" dirty="0" baseline="30000">
                <a:solidFill>
                  <a:srgbClr val="92D050"/>
                </a:solidFill>
              </a:rPr>
              <a:t>th</a:t>
            </a:r>
            <a:r>
              <a:rPr smtClean="0" lang="en-US" dirty="0">
                <a:solidFill>
                  <a:srgbClr val="92D050"/>
                </a:solidFill>
              </a:rPr>
              <a:t> Grade Social Studies Team</a:t>
            </a:r>
            <a:endParaRPr lang="en-US" dirty="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563562" cx="8229600"/>
          </a:xfrm>
        </p:spPr>
        <p:txBody>
          <a:bodyPr numCol="1">
            <a:normAutofit fontScale="90000"/>
          </a:bodyPr>
          <a:lstStyle/>
          <a:p>
            <a:pPr algn="ctr"/>
            <a:r>
              <a:rPr smtClean="0" lang="en-US" dirty="0"/>
              <a:t>Background Information</a:t>
            </a:r>
            <a:endParaRPr lang="en-US" dirty="0"/>
          </a:p>
        </p:txBody>
      </p:sp>
      <p:sp>
        <p:nvSpPr>
          <p:cNvPr name="Content Placeholder 2" id="3"/>
          <p:cNvSpPr>
            <a:spLocks noGrp="1"/>
          </p:cNvSpPr>
          <p:nvPr>
            <p:ph idx="1"/>
          </p:nvPr>
        </p:nvSpPr>
        <p:spPr>
          <a:xfrm>
            <a:off y="1295400" x="457200"/>
            <a:ext cy="4830763" cx="8229600"/>
          </a:xfrm>
        </p:spPr>
        <p:txBody>
          <a:bodyPr numCol="1"/>
          <a:lstStyle/>
          <a:p>
            <a:r>
              <a:rPr sz="3200" smtClean="0" lang="en-US" dirty="0">
                <a:solidFill>
                  <a:srgbClr val="92D050"/>
                </a:solidFill>
              </a:rPr>
              <a:t>We are about to study the beginning of a period after the fall of the Roman Empire.  Which led to the period called the Middle Ages or the “dark ages”.  The collapse of this empire was a very dark period. Barbarians swarmed the empire and all intellectual, government, and modernized inventions (roads, aqueducts, bricks, and concrete) were briefly lost. </a:t>
            </a:r>
          </a:p>
          <a:p>
            <a:endParaRPr lang="en-US" dirty="0"/>
          </a:p>
        </p:txBody>
      </p:sp>
    </p:spTree>
  </p:cSld>
  <p:clrMapOvr>
    <a:masterClrMapping/>
  </p:clrMapOvr>
  <p:timing>
    <p:tnLst>
      <p:par>
        <p:cTn nodeType="tmRoot" restart="never" dur="indefinite" id="1"/>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28600" x="381000"/>
            <a:ext cy="715962" cx="7467600"/>
          </a:xfrm>
        </p:spPr>
        <p:txBody>
          <a:bodyPr numCol="1">
            <a:normAutofit/>
          </a:bodyPr>
          <a:lstStyle/>
          <a:p>
            <a:r>
              <a:rPr sz="3200" smtClean="0" lang="en-US" dirty="0">
                <a:solidFill>
                  <a:srgbClr val="FFFF00"/>
                </a:solidFill>
              </a:rPr>
              <a:t>The Result of the Fall of the Roman Empire</a:t>
            </a:r>
            <a:endParaRPr sz="3200" lang="en-US" dirty="0">
              <a:solidFill>
                <a:srgbClr val="FFFF00"/>
              </a:solidFill>
            </a:endParaRPr>
          </a:p>
        </p:txBody>
      </p:sp>
      <p:sp>
        <p:nvSpPr>
          <p:cNvPr name="Content Placeholder 2" id="3"/>
          <p:cNvSpPr>
            <a:spLocks noGrp="1"/>
          </p:cNvSpPr>
          <p:nvPr>
            <p:ph idx="1"/>
          </p:nvPr>
        </p:nvSpPr>
        <p:spPr>
          <a:xfrm>
            <a:off y="914400" x="457200"/>
            <a:ext cy="5562600" cx="8229600"/>
          </a:xfrm>
        </p:spPr>
        <p:txBody>
          <a:bodyPr numCol="1">
            <a:normAutofit/>
          </a:bodyPr>
          <a:lstStyle/>
          <a:p>
            <a:r>
              <a:rPr sz="2800" smtClean="0" lang="en-US" dirty="0">
                <a:solidFill>
                  <a:srgbClr val="92D050"/>
                </a:solidFill>
              </a:rPr>
              <a:t>Many small kingdoms replaced the Roman Empire.</a:t>
            </a:r>
          </a:p>
          <a:p>
            <a:pPr>
              <a:buNone/>
            </a:pPr>
            <a:endParaRPr sz="2800" smtClean="0" lang="en-US" dirty="0">
              <a:solidFill>
                <a:srgbClr val="92D050"/>
              </a:solidFill>
            </a:endParaRPr>
          </a:p>
          <a:p>
            <a:r>
              <a:rPr sz="2800" smtClean="0" lang="en-US" dirty="0">
                <a:solidFill>
                  <a:srgbClr val="92D050"/>
                </a:solidFill>
              </a:rPr>
              <a:t>Roads and water systems were not kept up,  trade declined, economies slowed, and towns shrank</a:t>
            </a:r>
          </a:p>
          <a:p>
            <a:pPr>
              <a:buNone/>
            </a:pPr>
            <a:endParaRPr sz="2800" smtClean="0" lang="en-US" dirty="0">
              <a:solidFill>
                <a:srgbClr val="92D050"/>
              </a:solidFill>
            </a:endParaRPr>
          </a:p>
          <a:p>
            <a:r>
              <a:rPr sz="2800" smtClean="0" lang="en-US" dirty="0">
                <a:solidFill>
                  <a:srgbClr val="92D050"/>
                </a:solidFill>
              </a:rPr>
              <a:t>Invaders threatened Europe.</a:t>
            </a:r>
          </a:p>
          <a:p>
            <a:pPr lvl="1"/>
            <a:r>
              <a:rPr sz="2400" smtClean="0" lang="en-US" dirty="0">
                <a:solidFill>
                  <a:srgbClr val="92D050"/>
                </a:solidFill>
              </a:rPr>
              <a:t>[Huns, Moors, and Vikings]</a:t>
            </a:r>
          </a:p>
          <a:p>
            <a:endParaRPr sz="2800" smtClean="0" lang="en-US" dirty="0"/>
          </a:p>
        </p:txBody>
      </p:sp>
    </p:spTree>
  </p:cSld>
  <p:clrMapOvr>
    <a:masterClrMapping/>
  </p:clrMapOvr>
  <p:timing>
    <p:tnLst>
      <p:par>
        <p:cTn nodeType="tmRoot" restart="never" dur="indefinite" id="1"/>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563562" cx="7467600"/>
          </a:xfrm>
        </p:spPr>
        <p:txBody>
          <a:bodyPr numCol="1">
            <a:noAutofit/>
          </a:bodyPr>
          <a:lstStyle/>
          <a:p>
            <a:r>
              <a:rPr sz="3200" smtClean="0" lang="en-US" dirty="0">
                <a:solidFill>
                  <a:srgbClr val="FFFF00"/>
                </a:solidFill>
              </a:rPr>
              <a:t>The Result of the Fall of the Roman Empire</a:t>
            </a:r>
            <a:endParaRPr sz="3200" lang="en-US" dirty="0">
              <a:solidFill>
                <a:srgbClr val="FFFF00"/>
              </a:solidFill>
            </a:endParaRPr>
          </a:p>
        </p:txBody>
      </p:sp>
      <p:sp>
        <p:nvSpPr>
          <p:cNvPr name="Content Placeholder 2" id="3"/>
          <p:cNvSpPr>
            <a:spLocks noGrp="1"/>
          </p:cNvSpPr>
          <p:nvPr>
            <p:ph idx="1"/>
          </p:nvPr>
        </p:nvSpPr>
        <p:spPr>
          <a:xfrm>
            <a:off y="1066800" x="457200"/>
            <a:ext cy="5486400" cx="8382000"/>
          </a:xfrm>
        </p:spPr>
        <p:txBody>
          <a:bodyPr numCol="1">
            <a:normAutofit/>
          </a:bodyPr>
          <a:lstStyle/>
          <a:p>
            <a:r>
              <a:rPr sz="2800" smtClean="0" lang="en-US" dirty="0">
                <a:solidFill>
                  <a:srgbClr val="92D050"/>
                </a:solidFill>
              </a:rPr>
              <a:t>A new leader steps up: Charlemagne (a strong military leader) who help control France and Germany.</a:t>
            </a:r>
          </a:p>
          <a:p>
            <a:pPr>
              <a:buNone/>
            </a:pPr>
            <a:endParaRPr sz="2800" smtClean="0" lang="en-US" dirty="0">
              <a:solidFill>
                <a:srgbClr val="92D050"/>
              </a:solidFill>
            </a:endParaRPr>
          </a:p>
          <a:p>
            <a:r>
              <a:rPr sz="2800" smtClean="0" lang="en-US" dirty="0">
                <a:solidFill>
                  <a:srgbClr val="92D050"/>
                </a:solidFill>
              </a:rPr>
              <a:t>After Charlemagne’s death Europe was once again in disorder.</a:t>
            </a:r>
          </a:p>
          <a:p>
            <a:endParaRPr sz="2800" smtClean="0" lang="en-US" dirty="0">
              <a:solidFill>
                <a:srgbClr val="92D050"/>
              </a:solidFill>
            </a:endParaRPr>
          </a:p>
          <a:p>
            <a:r>
              <a:rPr sz="2800" smtClean="0" lang="en-US" dirty="0">
                <a:solidFill>
                  <a:srgbClr val="92D050"/>
                </a:solidFill>
              </a:rPr>
              <a:t>Europeans then turned to political system called feudalism</a:t>
            </a:r>
          </a:p>
          <a:p>
            <a:endParaRPr sz="2800" lang="en-US" dirty="0">
              <a:solidFill>
                <a:srgbClr val="92D050"/>
              </a:solidFill>
            </a:endParaRPr>
          </a:p>
        </p:txBody>
      </p:sp>
    </p:spTree>
  </p:cSld>
  <p:clrMapOvr>
    <a:masterClrMapping/>
  </p:clrMapOvr>
  <p:timing>
    <p:tnLst>
      <p:par>
        <p:cTn nodeType="tmRoot" restart="never" dur="indefinite" id="1"/>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715962" cx="7467600"/>
          </a:xfrm>
        </p:spPr>
        <p:txBody>
          <a:bodyPr numCol="1">
            <a:normAutofit fontScale="90000"/>
          </a:bodyPr>
          <a:lstStyle/>
          <a:p>
            <a:r>
              <a:rPr smtClean="0" lang="en-US" dirty="0">
                <a:solidFill>
                  <a:srgbClr val="FFFF00"/>
                </a:solidFill>
              </a:rPr>
              <a:t>Charlemagne</a:t>
            </a:r>
            <a:endParaRPr lang="en-US" dirty="0">
              <a:solidFill>
                <a:srgbClr val="FFFF00"/>
              </a:solidFill>
            </a:endParaRPr>
          </a:p>
        </p:txBody>
      </p:sp>
      <p:sp>
        <p:nvSpPr>
          <p:cNvPr name="Content Placeholder 2" id="3"/>
          <p:cNvSpPr>
            <a:spLocks noGrp="1"/>
          </p:cNvSpPr>
          <p:nvPr>
            <p:ph idx="1"/>
          </p:nvPr>
        </p:nvSpPr>
        <p:spPr>
          <a:xfrm>
            <a:off y="990600" x="457200"/>
            <a:ext cy="5562600" cx="8229600"/>
          </a:xfrm>
        </p:spPr>
        <p:txBody>
          <a:bodyPr numCol="1">
            <a:normAutofit lnSpcReduction="10000"/>
          </a:bodyPr>
          <a:lstStyle/>
          <a:p>
            <a:r>
              <a:rPr smtClean="0" lang="en-US" dirty="0">
                <a:solidFill>
                  <a:srgbClr val="92D050"/>
                </a:solidFill>
              </a:rPr>
              <a:t>A court attendant described Charlemagne as at least six feet tall and strong, with piercing eyes and light hair. Charlemagne was alert, forceful, and concerned about the moral welfare of his empire, bringing Christianity to the peoples he conquered. He established a system of justice and made his court a center of learning and culture. Historians believe Charlemagne is a key figure in European history since he paved the way for later movements toward political, intellectual, and cultural unity.</a:t>
            </a:r>
            <a:endParaRPr lang="en-US" dirty="0">
              <a:solidFill>
                <a:srgbClr val="92D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Rectangle 2" id="62466"/>
          <p:cNvSpPr>
            <a:spLocks noRot="1" noChangeArrowheads="1" noGrp="1"/>
          </p:cNvSpPr>
          <p:nvPr>
            <p:ph type="title"/>
          </p:nvPr>
        </p:nvSpPr>
        <p:spPr>
          <a:xfrm>
            <a:off y="244475" x="457200"/>
            <a:ext cy="517525" cx="8385175"/>
          </a:xfrm>
        </p:spPr>
        <p:txBody>
          <a:bodyPr numCol="1">
            <a:normAutofit fontScale="90000"/>
          </a:bodyPr>
          <a:lstStyle/>
          <a:p>
            <a:pPr algn="ctr"/>
            <a:r>
              <a:rPr sz="4000" lang="en-US" dirty="0">
                <a:solidFill>
                  <a:srgbClr val="FFFF00"/>
                </a:solidFill>
              </a:rPr>
              <a:t>Feudalism</a:t>
            </a:r>
          </a:p>
        </p:txBody>
      </p:sp>
      <p:sp>
        <p:nvSpPr>
          <p:cNvPr name="Rectangle 3" id="62467"/>
          <p:cNvSpPr>
            <a:spLocks noRot="1" noChangeArrowheads="1" noGrp="1"/>
          </p:cNvSpPr>
          <p:nvPr>
            <p:ph idx="1"/>
          </p:nvPr>
        </p:nvSpPr>
        <p:spPr>
          <a:xfrm>
            <a:off y="914400" x="228600"/>
            <a:ext cy="5943600" cx="4953000"/>
          </a:xfrm>
        </p:spPr>
        <p:txBody>
          <a:bodyPr numCol="1">
            <a:normAutofit lnSpcReduction="10000"/>
          </a:bodyPr>
          <a:lstStyle/>
          <a:p>
            <a:pPr>
              <a:lnSpc>
                <a:spcPct val="80000"/>
              </a:lnSpc>
            </a:pPr>
            <a:r>
              <a:rPr sz="2400" lang="en-US" dirty="0">
                <a:solidFill>
                  <a:srgbClr val="92D050"/>
                </a:solidFill>
              </a:rPr>
              <a:t>Increasing violence and lawless </a:t>
            </a:r>
            <a:r>
              <a:rPr sz="2400" smtClean="0" lang="en-US" dirty="0">
                <a:solidFill>
                  <a:srgbClr val="92D050"/>
                </a:solidFill>
              </a:rPr>
              <a:t>countryside</a:t>
            </a:r>
          </a:p>
          <a:p>
            <a:pPr>
              <a:lnSpc>
                <a:spcPct val="80000"/>
              </a:lnSpc>
            </a:pPr>
            <a:endParaRPr sz="2400" lang="en-US" dirty="0">
              <a:solidFill>
                <a:srgbClr val="92D050"/>
              </a:solidFill>
            </a:endParaRPr>
          </a:p>
          <a:p>
            <a:pPr>
              <a:lnSpc>
                <a:spcPct val="80000"/>
              </a:lnSpc>
            </a:pPr>
            <a:r>
              <a:rPr sz="2400" lang="en-US" dirty="0">
                <a:solidFill>
                  <a:srgbClr val="92D050"/>
                </a:solidFill>
              </a:rPr>
              <a:t>Weak turn to the strong for protection, strong want something from the </a:t>
            </a:r>
            <a:r>
              <a:rPr sz="2400" smtClean="0" lang="en-US" dirty="0">
                <a:solidFill>
                  <a:srgbClr val="92D050"/>
                </a:solidFill>
              </a:rPr>
              <a:t>weak</a:t>
            </a:r>
          </a:p>
          <a:p>
            <a:pPr>
              <a:lnSpc>
                <a:spcPct val="80000"/>
              </a:lnSpc>
            </a:pPr>
            <a:endParaRPr sz="2400" lang="en-US" dirty="0">
              <a:solidFill>
                <a:srgbClr val="92D050"/>
              </a:solidFill>
            </a:endParaRPr>
          </a:p>
          <a:p>
            <a:pPr>
              <a:lnSpc>
                <a:spcPct val="80000"/>
              </a:lnSpc>
            </a:pPr>
            <a:endParaRPr sz="2400" lang="en-US" dirty="0">
              <a:solidFill>
                <a:srgbClr val="92D050"/>
              </a:solidFill>
            </a:endParaRPr>
          </a:p>
          <a:p>
            <a:pPr>
              <a:lnSpc>
                <a:spcPct val="80000"/>
              </a:lnSpc>
            </a:pPr>
            <a:r>
              <a:rPr sz="2400" lang="en-US" dirty="0">
                <a:solidFill>
                  <a:srgbClr val="92D050"/>
                </a:solidFill>
              </a:rPr>
              <a:t>Feudalism worked because of the notion of mutual obligation, or voluntary co-operation from serf to </a:t>
            </a:r>
            <a:r>
              <a:rPr sz="2400" smtClean="0" lang="en-US" dirty="0">
                <a:solidFill>
                  <a:srgbClr val="92D050"/>
                </a:solidFill>
              </a:rPr>
              <a:t>noble</a:t>
            </a:r>
          </a:p>
          <a:p>
            <a:pPr>
              <a:lnSpc>
                <a:spcPct val="80000"/>
              </a:lnSpc>
            </a:pPr>
            <a:endParaRPr sz="2400" lang="en-US" dirty="0">
              <a:solidFill>
                <a:srgbClr val="92D050"/>
              </a:solidFill>
            </a:endParaRPr>
          </a:p>
          <a:p>
            <a:pPr>
              <a:lnSpc>
                <a:spcPct val="80000"/>
              </a:lnSpc>
            </a:pPr>
            <a:r>
              <a:rPr sz="2400" lang="en-US" dirty="0">
                <a:solidFill>
                  <a:srgbClr val="92D050"/>
                </a:solidFill>
              </a:rPr>
              <a:t>A man’s word was the cornerstone of social </a:t>
            </a:r>
            <a:r>
              <a:rPr sz="2400" smtClean="0" lang="en-US" dirty="0">
                <a:solidFill>
                  <a:srgbClr val="92D050"/>
                </a:solidFill>
              </a:rPr>
              <a:t>life</a:t>
            </a:r>
          </a:p>
          <a:p>
            <a:pPr>
              <a:lnSpc>
                <a:spcPct val="80000"/>
              </a:lnSpc>
            </a:pPr>
            <a:endParaRPr sz="2400" smtClean="0" lang="en-US" dirty="0">
              <a:solidFill>
                <a:srgbClr val="92D050"/>
              </a:solidFill>
            </a:endParaRPr>
          </a:p>
          <a:p>
            <a:pPr>
              <a:lnSpc>
                <a:spcPct val="80000"/>
              </a:lnSpc>
            </a:pPr>
            <a:r>
              <a:rPr sz="2400" smtClean="0" lang="en-US" dirty="0">
                <a:solidFill>
                  <a:srgbClr val="92D050"/>
                </a:solidFill>
                <a:hlinkClick r:id="rId2"/>
              </a:rPr>
              <a:t>Feudalism</a:t>
            </a:r>
            <a:endParaRPr sz="2400" lang="en-US" dirty="0">
              <a:solidFill>
                <a:srgbClr val="92D050"/>
              </a:solidFill>
            </a:endParaRPr>
          </a:p>
          <a:p>
            <a:pPr>
              <a:lnSpc>
                <a:spcPct val="80000"/>
              </a:lnSpc>
              <a:buFont charset="2" pitchFamily="2" typeface="Wingdings"/>
              <a:buNone/>
            </a:pPr>
            <a:r>
              <a:rPr sz="1800" lang="en-US" dirty="0"/>
              <a:t/>
            </a:r>
            <a:br>
              <a:rPr sz="1800" lang="en-US" dirty="0"/>
            </a:br>
            <a:endParaRPr sz="1800" lang="en-US" dirty="0"/>
          </a:p>
        </p:txBody>
      </p:sp>
      <p:pic>
        <p:nvPicPr>
          <p:cNvPr name="Picture 4" id="62468" descr="0008n050"/>
          <p:cNvPicPr>
            <a:picLocks noChangeArrowheads="1" noChangeAspect="1"/>
          </p:cNvPicPr>
          <p:nvPr/>
        </p:nvPicPr>
        <p:blipFill>
          <a:blip r:embed="rId3" cstate="print"/>
          <a:srcRect/>
          <a:stretch>
            <a:fillRect/>
          </a:stretch>
        </p:blipFill>
        <p:spPr>
          <a:xfrm>
            <a:off y="1219200" x="5029200"/>
            <a:ext cy="4343400" cx="3962400"/>
          </a:xfrm>
          <a:prstGeom prst="rect">
            <a:avLst/>
          </a:prstGeom>
          <a:noFill/>
        </p:spPr>
      </p:pic>
    </p:spTree>
  </p:cSld>
  <p:clrMapOvr>
    <a:masterClrMapping/>
  </p:clrMapOvr>
  <p:timing>
    <p:tnLst>
      <p:par>
        <p:cTn nodeType="tmRoot" restart="never" dur="indefinite" id="1"/>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715962" cx="7467600"/>
          </a:xfrm>
        </p:spPr>
        <p:txBody>
          <a:bodyPr numCol="1">
            <a:normAutofit fontScale="90000"/>
          </a:bodyPr>
          <a:lstStyle/>
          <a:p>
            <a:r>
              <a:rPr smtClean="0" lang="en-US" dirty="0"/>
              <a:t>Feudalism</a:t>
            </a:r>
            <a:endParaRPr lang="en-US" dirty="0"/>
          </a:p>
        </p:txBody>
      </p:sp>
      <p:sp>
        <p:nvSpPr>
          <p:cNvPr name="Content Placeholder 2" id="3"/>
          <p:cNvSpPr>
            <a:spLocks noGrp="1"/>
          </p:cNvSpPr>
          <p:nvPr>
            <p:ph idx="1"/>
          </p:nvPr>
        </p:nvSpPr>
        <p:spPr>
          <a:xfrm>
            <a:off y="1066800" x="457200"/>
            <a:ext cy="5334000" cx="8077200"/>
          </a:xfrm>
        </p:spPr>
        <p:txBody>
          <a:bodyPr numCol="1"/>
          <a:lstStyle/>
          <a:p>
            <a:r>
              <a:rPr smtClean="0" lang="en-US" dirty="0">
                <a:solidFill>
                  <a:srgbClr val="FFFF00"/>
                </a:solidFill>
              </a:rPr>
              <a:t>What can you learn from the pyramid about which rank of people is greatest in number?</a:t>
            </a:r>
          </a:p>
          <a:p>
            <a:pPr>
              <a:buNone/>
            </a:pPr>
            <a:r>
              <a:rPr smtClean="0" lang="en-US" dirty="0"/>
              <a:t>	</a:t>
            </a:r>
            <a:r>
              <a:rPr sz="2000" smtClean="0" lang="en-US" dirty="0">
                <a:solidFill>
                  <a:srgbClr val="FF0000"/>
                </a:solidFill>
              </a:rPr>
              <a:t>The bottom and biggest level of the pyramid symbolizes that the peasants outnumber the higher ranks</a:t>
            </a:r>
          </a:p>
          <a:p>
            <a:pPr>
              <a:buNone/>
            </a:pPr>
            <a:endParaRPr smtClean="0" lang="en-US" dirty="0"/>
          </a:p>
          <a:p>
            <a:r>
              <a:rPr smtClean="0" lang="en-US" dirty="0">
                <a:solidFill>
                  <a:srgbClr val="FFFF00"/>
                </a:solidFill>
              </a:rPr>
              <a:t>How might people of one rank feel about people in another rank?</a:t>
            </a:r>
          </a:p>
          <a:p>
            <a:pPr>
              <a:buNone/>
            </a:pPr>
            <a:endParaRPr smtClean="0" lang="en-US" dirty="0">
              <a:solidFill>
                <a:srgbClr val="FFFF00"/>
              </a:solidFill>
            </a:endParaRPr>
          </a:p>
          <a:p>
            <a:pPr>
              <a:buNone/>
            </a:pPr>
            <a:r>
              <a:rPr sz="2000" smtClean="0" lang="en-US" dirty="0">
                <a:solidFill>
                  <a:srgbClr val="FF0000"/>
                </a:solidFill>
              </a:rPr>
              <a:t>	The people of higher rank might fell they are superior; people of lower rank might resent those about them</a:t>
            </a:r>
          </a:p>
          <a:p>
            <a:pPr>
              <a:buNone/>
            </a:pPr>
            <a:r>
              <a:rPr smtClean="0" lang="en-US" dirty="0">
                <a:solidFill>
                  <a:srgbClr val="FFFF00"/>
                </a:solidFill>
              </a:rPr>
              <a:t>	</a:t>
            </a:r>
            <a:endParaRPr lang="en-US" dirty="0">
              <a:solidFill>
                <a:srgbClr val="FFFF00"/>
              </a:solidFill>
            </a:endParaRPr>
          </a:p>
        </p:txBody>
      </p:sp>
    </p:spTree>
  </p:cSld>
  <p:clrMapOvr>
    <a:masterClrMapping/>
  </p:clrMapOvr>
  <p:timing>
    <p:tnLst>
      <p:par>
        <p:cTn nodeType="tmRoot" restart="never" dur="indefinite" id="1">
          <p:childTnLst>
            <p:seq nextAc="seek" concurrent="1">
              <p:cTn nodeType="mainSeq" dur="indefinite" id="2">
                <p:childTnLst>
                  <p:par>
                    <p:cTn fill="hold" id="3">
                      <p:stCondLst>
                        <p:cond delay="indefinite"/>
                      </p:stCondLst>
                      <p:childTnLst>
                        <p:par>
                          <p:cTn fill="hold" id="4">
                            <p:stCondLst>
                              <p:cond delay="0"/>
                            </p:stCondLst>
                            <p:childTnLst>
                              <p:par>
                                <p:cTn nodeType="clickEffect" fill="hold" presetSubtype="16" presetClass="entr" presetID="8" id="5">
                                  <p:stCondLst>
                                    <p:cond delay="0"/>
                                  </p:stCondLst>
                                  <p:childTnLst>
                                    <p:set>
                                      <p:cBhvr>
                                        <p:cTn fill="hold" dur="1" id="6">
                                          <p:stCondLst>
                                            <p:cond delay="0"/>
                                          </p:stCondLst>
                                        </p:cTn>
                                        <p:tgtEl>
                                          <p:spTgt spid="3">
                                            <p:txEl>
                                              <p:pRg end="0" st="0"/>
                                            </p:txEl>
                                          </p:spTgt>
                                        </p:tgtEl>
                                        <p:attrNameLst>
                                          <p:attrName>style.visibility</p:attrName>
                                        </p:attrNameLst>
                                      </p:cBhvr>
                                      <p:to>
                                        <p:strVal val="visible"/>
                                      </p:to>
                                    </p:set>
                                    <p:animEffect transition="in" filter="diamond(in)">
                                      <p:cBhvr>
                                        <p:cTn dur="2000" id="7"/>
                                        <p:tgtEl>
                                          <p:spTgt spid="3">
                                            <p:txEl>
                                              <p:pRg end="0" st="0"/>
                                            </p:txEl>
                                          </p:spTgt>
                                        </p:tgtEl>
                                      </p:cBhvr>
                                    </p:animEffect>
                                  </p:childTnLst>
                                </p:cTn>
                              </p:par>
                            </p:childTnLst>
                          </p:cTn>
                        </p:par>
                      </p:childTnLst>
                    </p:cTn>
                  </p:par>
                  <p:par>
                    <p:cTn fill="hold" id="8">
                      <p:stCondLst>
                        <p:cond delay="indefinite"/>
                      </p:stCondLst>
                      <p:childTnLst>
                        <p:par>
                          <p:cTn fill="hold" id="9">
                            <p:stCondLst>
                              <p:cond delay="0"/>
                            </p:stCondLst>
                            <p:childTnLst>
                              <p:par>
                                <p:cTn nodeType="clickEffect" fill="hold" presetSubtype="16" presetClass="entr" presetID="4" id="10">
                                  <p:stCondLst>
                                    <p:cond delay="0"/>
                                  </p:stCondLst>
                                  <p:childTnLst>
                                    <p:set>
                                      <p:cBhvr>
                                        <p:cTn fill="hold" dur="1" id="11">
                                          <p:stCondLst>
                                            <p:cond delay="0"/>
                                          </p:stCondLst>
                                        </p:cTn>
                                        <p:tgtEl>
                                          <p:spTgt spid="3">
                                            <p:txEl>
                                              <p:pRg end="1" st="1"/>
                                            </p:txEl>
                                          </p:spTgt>
                                        </p:tgtEl>
                                        <p:attrNameLst>
                                          <p:attrName>style.visibility</p:attrName>
                                        </p:attrNameLst>
                                      </p:cBhvr>
                                      <p:to>
                                        <p:strVal val="visible"/>
                                      </p:to>
                                    </p:set>
                                    <p:animEffect transition="in" filter="box(in)">
                                      <p:cBhvr>
                                        <p:cTn dur="500" id="12"/>
                                        <p:tgtEl>
                                          <p:spTgt spid="3">
                                            <p:txEl>
                                              <p:pRg end="1" st="1"/>
                                            </p:txEl>
                                          </p:spTgt>
                                        </p:tgtEl>
                                      </p:cBhvr>
                                    </p:animEffect>
                                  </p:childTnLst>
                                </p:cTn>
                              </p:par>
                            </p:childTnLst>
                          </p:cTn>
                        </p:par>
                      </p:childTnLst>
                    </p:cTn>
                  </p:par>
                  <p:par>
                    <p:cTn fill="hold" id="13">
                      <p:stCondLst>
                        <p:cond delay="indefinite"/>
                      </p:stCondLst>
                      <p:childTnLst>
                        <p:par>
                          <p:cTn fill="hold" id="14">
                            <p:stCondLst>
                              <p:cond delay="0"/>
                            </p:stCondLst>
                            <p:childTnLst>
                              <p:par>
                                <p:cTn nodeType="clickEffect" fill="hold" presetSubtype="16" presetClass="entr" presetID="8" id="15">
                                  <p:stCondLst>
                                    <p:cond delay="0"/>
                                  </p:stCondLst>
                                  <p:childTnLst>
                                    <p:set>
                                      <p:cBhvr>
                                        <p:cTn fill="hold" dur="1" id="16">
                                          <p:stCondLst>
                                            <p:cond delay="0"/>
                                          </p:stCondLst>
                                        </p:cTn>
                                        <p:tgtEl>
                                          <p:spTgt spid="3">
                                            <p:txEl>
                                              <p:pRg end="3" st="3"/>
                                            </p:txEl>
                                          </p:spTgt>
                                        </p:tgtEl>
                                        <p:attrNameLst>
                                          <p:attrName>style.visibility</p:attrName>
                                        </p:attrNameLst>
                                      </p:cBhvr>
                                      <p:to>
                                        <p:strVal val="visible"/>
                                      </p:to>
                                    </p:set>
                                    <p:animEffect transition="in" filter="diamond(in)">
                                      <p:cBhvr>
                                        <p:cTn dur="2000" id="17"/>
                                        <p:tgtEl>
                                          <p:spTgt spid="3">
                                            <p:txEl>
                                              <p:pRg end="3" st="3"/>
                                            </p:txEl>
                                          </p:spTgt>
                                        </p:tgtEl>
                                      </p:cBhvr>
                                    </p:animEffect>
                                  </p:childTnLst>
                                </p:cTn>
                              </p:par>
                            </p:childTnLst>
                          </p:cTn>
                        </p:par>
                      </p:childTnLst>
                    </p:cTn>
                  </p:par>
                  <p:par>
                    <p:cTn fill="hold" id="18">
                      <p:stCondLst>
                        <p:cond delay="indefinite"/>
                      </p:stCondLst>
                      <p:childTnLst>
                        <p:par>
                          <p:cTn fill="hold" id="19">
                            <p:stCondLst>
                              <p:cond delay="0"/>
                            </p:stCondLst>
                            <p:childTnLst>
                              <p:par>
                                <p:cTn nodeType="clickEffect" fill="hold" presetSubtype="16" presetClass="entr" presetID="4" id="20">
                                  <p:stCondLst>
                                    <p:cond delay="0"/>
                                  </p:stCondLst>
                                  <p:childTnLst>
                                    <p:set>
                                      <p:cBhvr>
                                        <p:cTn fill="hold" dur="1" id="21">
                                          <p:stCondLst>
                                            <p:cond delay="0"/>
                                          </p:stCondLst>
                                        </p:cTn>
                                        <p:tgtEl>
                                          <p:spTgt spid="3">
                                            <p:txEl>
                                              <p:pRg end="5" st="5"/>
                                            </p:txEl>
                                          </p:spTgt>
                                        </p:tgtEl>
                                        <p:attrNameLst>
                                          <p:attrName>style.visibility</p:attrName>
                                        </p:attrNameLst>
                                      </p:cBhvr>
                                      <p:to>
                                        <p:strVal val="visible"/>
                                      </p:to>
                                    </p:set>
                                    <p:animEffect transition="in" filter="box(in)">
                                      <p:cBhvr>
                                        <p:cTn dur="500" id="22"/>
                                        <p:tgtEl>
                                          <p:spTgt spid="3">
                                            <p:txEl>
                                              <p:pRg end="5" st="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487362" cx="7467600"/>
          </a:xfrm>
        </p:spPr>
        <p:txBody>
          <a:bodyPr numCol="1">
            <a:normAutofit fontScale="90000"/>
          </a:bodyPr>
          <a:lstStyle/>
          <a:p>
            <a:r>
              <a:rPr smtClean="0" lang="en-US" dirty="0">
                <a:solidFill>
                  <a:srgbClr val="FFFF00"/>
                </a:solidFill>
              </a:rPr>
              <a:t>The Role of the Church</a:t>
            </a:r>
            <a:endParaRPr lang="en-US" dirty="0">
              <a:solidFill>
                <a:srgbClr val="FFFF00"/>
              </a:solidFill>
            </a:endParaRPr>
          </a:p>
        </p:txBody>
      </p:sp>
      <p:sp>
        <p:nvSpPr>
          <p:cNvPr name="Content Placeholder 2" id="3"/>
          <p:cNvSpPr>
            <a:spLocks noGrp="1"/>
          </p:cNvSpPr>
          <p:nvPr>
            <p:ph idx="1"/>
          </p:nvPr>
        </p:nvSpPr>
        <p:spPr>
          <a:xfrm>
            <a:off y="838200" x="457200"/>
            <a:ext cy="5791200" cx="8458200"/>
          </a:xfrm>
        </p:spPr>
        <p:txBody>
          <a:bodyPr numCol="1">
            <a:normAutofit/>
          </a:bodyPr>
          <a:lstStyle/>
          <a:p>
            <a:r>
              <a:rPr smtClean="0" lang="en-US" dirty="0">
                <a:solidFill>
                  <a:srgbClr val="92D050"/>
                </a:solidFill>
              </a:rPr>
              <a:t>The Catholic church was one thing that survived the fall of Rome.</a:t>
            </a:r>
          </a:p>
          <a:p>
            <a:endParaRPr smtClean="0" lang="en-US" dirty="0">
              <a:solidFill>
                <a:srgbClr val="92D050"/>
              </a:solidFill>
            </a:endParaRPr>
          </a:p>
          <a:p>
            <a:r>
              <a:rPr smtClean="0" lang="en-US" dirty="0">
                <a:solidFill>
                  <a:srgbClr val="92D050"/>
                </a:solidFill>
              </a:rPr>
              <a:t>The religion spread across Europe.</a:t>
            </a:r>
          </a:p>
          <a:p>
            <a:endParaRPr smtClean="0" lang="en-US" dirty="0">
              <a:solidFill>
                <a:srgbClr val="92D050"/>
              </a:solidFill>
            </a:endParaRPr>
          </a:p>
          <a:p>
            <a:r>
              <a:rPr smtClean="0" lang="en-US" dirty="0">
                <a:solidFill>
                  <a:srgbClr val="92D050"/>
                </a:solidFill>
              </a:rPr>
              <a:t>The church was the main source of education during the Middle Ages.</a:t>
            </a:r>
          </a:p>
          <a:p>
            <a:endParaRPr smtClean="0" lang="en-US" dirty="0">
              <a:solidFill>
                <a:srgbClr val="92D050"/>
              </a:solidFill>
            </a:endParaRPr>
          </a:p>
          <a:p>
            <a:r>
              <a:rPr smtClean="0" lang="en-US" dirty="0">
                <a:solidFill>
                  <a:srgbClr val="92D050"/>
                </a:solidFill>
              </a:rPr>
              <a:t>Church officials built universities where nobles could go and study.</a:t>
            </a:r>
          </a:p>
          <a:p>
            <a:pPr>
              <a:buNone/>
            </a:pPr>
            <a:r>
              <a:rPr smtClean="0" lang="en-US" dirty="0">
                <a:solidFill>
                  <a:srgbClr val="92D050"/>
                </a:solidFill>
                <a:hlinkClick r:id="rId2"/>
              </a:rPr>
              <a:t>Religion in The Middle Ages</a:t>
            </a:r>
            <a:endParaRPr smtClean="0" lang="en-US" dirty="0">
              <a:solidFill>
                <a:srgbClr val="92D050"/>
              </a:solidFill>
            </a:endParaRPr>
          </a:p>
        </p:txBody>
      </p:sp>
    </p:spTree>
  </p:cSld>
  <p:clrMapOvr>
    <a:masterClrMapping/>
  </p:clrMapOvr>
  <p:timing>
    <p:tnLst>
      <p:par>
        <p:cTn nodeType="tmRoot" restart="never" dur="indefinite" id="1"/>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name="" id="1"/>
        <p:cNvGrpSpPr/>
        <p:nvPr/>
      </p:nvGrpSpPr>
      <p:grpSpPr>
        <a:xfrm>
          <a:off y="0" x="0"/>
          <a:ext cy="0" cx="0"/>
          <a:chOff y="0" x="0"/>
          <a:chExt cy="0" cx="0"/>
        </a:xfrm>
      </p:grpSpPr>
      <p:sp>
        <p:nvSpPr>
          <p:cNvPr name="Title 1" id="2"/>
          <p:cNvSpPr>
            <a:spLocks noGrp="1"/>
          </p:cNvSpPr>
          <p:nvPr>
            <p:ph type="title"/>
          </p:nvPr>
        </p:nvSpPr>
        <p:spPr>
          <a:xfrm>
            <a:off y="274638" x="457200"/>
            <a:ext cy="792162" cx="7467600"/>
          </a:xfrm>
        </p:spPr>
        <p:txBody>
          <a:bodyPr numCol="1">
            <a:normAutofit fontScale="90000"/>
          </a:bodyPr>
          <a:lstStyle/>
          <a:p>
            <a:r>
              <a:rPr smtClean="0" lang="en-US" dirty="0"/>
              <a:t>Check for Understanding…. </a:t>
            </a:r>
            <a:endParaRPr lang="en-US" dirty="0"/>
          </a:p>
        </p:txBody>
      </p:sp>
      <p:sp>
        <p:nvSpPr>
          <p:cNvPr name="Content Placeholder 2" id="3"/>
          <p:cNvSpPr>
            <a:spLocks noGrp="1"/>
          </p:cNvSpPr>
          <p:nvPr>
            <p:ph idx="1"/>
          </p:nvPr>
        </p:nvSpPr>
        <p:spPr>
          <a:xfrm>
            <a:off y="990600" x="381000"/>
            <a:ext cy="5562600" cx="8458200"/>
          </a:xfrm>
        </p:spPr>
        <p:txBody>
          <a:bodyPr numCol="1">
            <a:normAutofit fontScale="92500"/>
          </a:bodyPr>
          <a:lstStyle/>
          <a:p>
            <a:pPr marL="550926" indent="-514350">
              <a:buAutoNum type="arabicPeriod"/>
            </a:pPr>
            <a:r>
              <a:rPr sz="2800" smtClean="0" lang="en-US" dirty="0">
                <a:solidFill>
                  <a:srgbClr val="92D050"/>
                </a:solidFill>
              </a:rPr>
              <a:t>What was lost during the time of the Middle Ages?</a:t>
            </a:r>
          </a:p>
          <a:p>
            <a:pPr marL="550926" indent="-514350">
              <a:buAutoNum type="arabicPeriod"/>
            </a:pPr>
            <a:endParaRPr sz="2800" smtClean="0" lang="en-US" dirty="0">
              <a:solidFill>
                <a:srgbClr val="92D050"/>
              </a:solidFill>
            </a:endParaRPr>
          </a:p>
          <a:p>
            <a:pPr marL="550926" indent="-514350">
              <a:buAutoNum type="arabicPeriod"/>
            </a:pPr>
            <a:r>
              <a:rPr smtClean="0" lang="en-US" dirty="0">
                <a:solidFill>
                  <a:srgbClr val="92D050"/>
                </a:solidFill>
              </a:rPr>
              <a:t>What do you think is the most important thing that changed because the Roman Empire fell?</a:t>
            </a:r>
          </a:p>
          <a:p>
            <a:pPr marL="550926" indent="-514350">
              <a:buAutoNum type="arabicPeriod"/>
            </a:pPr>
            <a:endParaRPr smtClean="0" lang="en-US" dirty="0">
              <a:solidFill>
                <a:srgbClr val="92D050"/>
              </a:solidFill>
            </a:endParaRPr>
          </a:p>
          <a:p>
            <a:pPr marL="550926" indent="-514350">
              <a:buAutoNum type="arabicPeriod"/>
            </a:pPr>
            <a:r>
              <a:rPr smtClean="0" lang="en-US" dirty="0">
                <a:solidFill>
                  <a:srgbClr val="92D050"/>
                </a:solidFill>
              </a:rPr>
              <a:t>Who was the leader that took over during the Middle Ages? </a:t>
            </a:r>
          </a:p>
          <a:p>
            <a:pPr lvl="1" marL="852678" indent="-514350"/>
            <a:r>
              <a:rPr u="sng" smtClean="0" lang="en-US" dirty="0"/>
              <a:t>**1 PNT Extra Credit</a:t>
            </a:r>
            <a:r>
              <a:rPr smtClean="0" lang="en-US" dirty="0"/>
              <a:t> Describe what he was like.</a:t>
            </a:r>
          </a:p>
          <a:p>
            <a:pPr lvl="1" marL="852678" indent="-514350">
              <a:buNone/>
            </a:pPr>
            <a:endParaRPr smtClean="0" lang="en-US" dirty="0"/>
          </a:p>
          <a:p>
            <a:pPr lvl="1" marL="1588" indent="-1588">
              <a:buNone/>
            </a:pPr>
            <a:r>
              <a:rPr smtClean="0" lang="en-US" dirty="0">
                <a:solidFill>
                  <a:schemeClr val="accent1"/>
                </a:solidFill>
              </a:rPr>
              <a:t>4. </a:t>
            </a:r>
            <a:r>
              <a:rPr smtClean="0" lang="en-US" dirty="0">
                <a:solidFill>
                  <a:srgbClr val="92D050"/>
                </a:solidFill>
              </a:rPr>
              <a:t>Why did Feudalism start?</a:t>
            </a:r>
          </a:p>
          <a:p>
            <a:pPr lvl="1" marL="1588" indent="-1588">
              <a:buNone/>
            </a:pPr>
            <a:endParaRPr smtClean="0" lang="en-US" dirty="0">
              <a:solidFill>
                <a:srgbClr val="92D050"/>
              </a:solidFill>
            </a:endParaRPr>
          </a:p>
          <a:p>
            <a:pPr lvl="1" marL="1588" indent="-1588">
              <a:buNone/>
            </a:pPr>
            <a:r>
              <a:rPr smtClean="0" lang="en-US" dirty="0">
                <a:solidFill>
                  <a:schemeClr val="accent1"/>
                </a:solidFill>
              </a:rPr>
              <a:t>5. </a:t>
            </a:r>
            <a:r>
              <a:rPr smtClean="0" lang="en-US" dirty="0">
                <a:solidFill>
                  <a:srgbClr val="92D050"/>
                </a:solidFill>
              </a:rPr>
              <a:t>What was the Catholic Church the main source of?</a:t>
            </a:r>
            <a:endParaRPr smtClean="0" lang="en-US" dirty="0">
              <a:solidFill>
                <a:srgbClr val="92D050"/>
              </a:solidFill>
            </a:endParaRPr>
          </a:p>
          <a:p>
            <a:pPr lvl="1" marL="852678" indent="-514350"/>
            <a:endParaRPr smtClean="0" lang="en-US" dirty="0"/>
          </a:p>
          <a:p>
            <a:pPr lvl="1" marL="852678" indent="-514350"/>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typeface="ＭＳ Ｐゴシック" script="Jpan"/>
        <a:font typeface="HY견고딕" script="Hang"/>
        <a:font typeface="宋体" script="Hans"/>
        <a:font typeface="微軟正黑體" script="Hant"/>
        <a:font typeface="Tahoma"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ajorFont>
      <a:minorFont>
        <a:latin typeface="Arial"/>
        <a:ea typeface=""/>
        <a:cs typeface=""/>
        <a:font typeface="HGｺﾞｼｯｸM" script="Jpan"/>
        <a:font typeface="HY중고딕" script="Hang"/>
        <a:font typeface="黑体" script="Hans"/>
        <a:font typeface="微軟正黑體" script="Hant"/>
        <a:font typeface="Tahoma" script="Arab"/>
        <a:font typeface="Levenim MT" script="Hebr"/>
        <a:font typeface="LilyUPC"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scaled="1" ang="5400000"/>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scaled="1" ang="5400000"/>
        </a:gradFill>
      </a:fillStyleLst>
      <a:lnStyleLst>
        <a:ln algn="ctr" w="9525" cmpd="sng" cap="flat">
          <a:solidFill>
            <a:schemeClr val="phClr">
              <a:shade val="60000"/>
              <a:satMod val="300000"/>
            </a:schemeClr>
          </a:solidFill>
          <a:prstDash val="solid"/>
        </a:ln>
        <a:ln algn="ctr" w="19050" cmpd="sng" cap="flat">
          <a:solidFill>
            <a:schemeClr val="phClr"/>
          </a:solidFill>
          <a:prstDash val="solid"/>
        </a:ln>
        <a:ln algn="ctr" w="19050" cmpd="sng" cap="flat">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fov="0" prst="orthographicFront">
              <a:rot rev="0" lon="0" lat="0"/>
            </a:camera>
            <a:lightRig dir="t" rig="harsh">
              <a:rot rev="0" lon="6000000" lat="6000000"/>
            </a:lightRig>
          </a:scene3d>
          <a:sp3d prstMaterial="metal" contourW="10000">
            <a:bevelT w="20000" prst="softRound" h="9000"/>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scaled="0" ang="13000000"/>
        </a:gradFill>
        <a:gradFill rotWithShape="1">
          <a:gsLst>
            <a:gs pos="0">
              <a:schemeClr val="phClr">
                <a:tint val="78000"/>
                <a:satMod val="220000"/>
              </a:schemeClr>
            </a:gs>
            <a:gs pos="100000">
              <a:schemeClr val="phClr">
                <a:shade val="35000"/>
                <a:satMod val="155000"/>
              </a:schemeClr>
            </a:gs>
          </a:gsLst>
          <a:path path="circle">
            <a:fillToRect t="50000" r="40000" l="6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Company>Charlotte Mecklenburg Schools</Company>
  <Words>457</Words>
  <Paragraphs>59</Paragraphs>
  <Slides>9</Slides>
  <Notes>0</Notes>
  <TotalTime>143</TotalTime>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Technic</vt:lpstr>
      <vt:lpstr>The Middle Ages</vt:lpstr>
      <vt:lpstr>Background Information</vt:lpstr>
      <vt:lpstr>The Result of the Fall of the Roman Empire</vt:lpstr>
      <vt:lpstr>The Result of the Fall of the Roman Empire</vt:lpstr>
      <vt:lpstr>Charlemagne</vt:lpstr>
      <vt:lpstr>Feudalism</vt:lpstr>
      <vt:lpstr>Feudalism</vt:lpstr>
      <vt:lpstr>The Role of the Church</vt:lpstr>
      <vt:lpstr>Check for Understanding….</vt:lpstr>
    </vt:vector>
  </TitlesOfParts>
  <LinksUpToDate>false</LinksUpToDate>
  <SharedDoc>false</SharedDoc>
  <HyperlinksChanged>false</HyperlinksChanged>
  <Application>Microsoft Office PowerPoint</Application>
  <AppVersion>12.0000</AppVersion>
  <PresentationFormat>On-screen Show (4:3)</PresentationFormat>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2012-01-27T20:24:14Z</dcterms:created>
  <dc:creator>pete</dc:creator>
  <cp:lastModifiedBy>pete</cp:lastModifiedBy>
  <dcterms:modified xsi:type="dcterms:W3CDTF">2014-04-01T14:56:49Z</dcterms:modified>
  <cp:revision>24</cp:revision>
  <dc:title>Medieval Period</dc:title>
</cp:coreProperties>
</file>