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4"/><Relationship Target="docProps/core.xml" Type="http://schemas.openxmlformats.org/package/2006/relationships/metadata/core-properties" Id="rId3"/><Relationship Target="docProps/app.xml" Type="http://schemas.openxmlformats.org/officeDocument/2006/relationships/extended-properties" Id="rId2"/><Relationship Target="docProps/thumbnail.jpeg" Type="http://schemas.openxmlformats.org/package/2006/relationships/metadata/thumbnail" Id="rId1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5" id="2147483659"/>
  </p:sld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  <p:sldId r:id="rId16" id="266"/>
  </p:sldIdLst>
  <p:sldSz type="screen4x3" cx="9144000" cy="6858000"/>
  <p:notesSz cy="9144000" cx="6858000"/>
  <p:defaultTextStyle>
    <a:defPPr>
      <a:defRPr lang="en-US"/>
    </a:defPPr>
    <a:lvl1pPr rtl="0" marL="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1pPr>
    <a:lvl2pPr rtl="0" marL="457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2pPr>
    <a:lvl3pPr rtl="0" marL="914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3pPr>
    <a:lvl4pPr rtl="0" marL="1371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4pPr>
    <a:lvl5pPr rtl="0" marL="18288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5pPr>
    <a:lvl6pPr rtl="0" marL="22860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6pPr>
    <a:lvl7pPr rtl="0" marL="2743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7pPr>
    <a:lvl8pPr rtl="0" marL="3200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8pPr>
    <a:lvl9pPr rtl="0" marL="3657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d="100" n="65"/>
          <a:sy d="100" n="65"/>
        </p:scale>
        <p:origin y="-108" x="-210"/>
      </p:cViewPr>
      <p:guideLst>
        <p:guide pos="2160" orient="horz"/>
        <p:guide pos="2880"/>
      </p:guideLst>
    </p:cSldViewPr>
  </p:slideViewPr>
  <p:notesTextViewPr>
    <p:cViewPr>
      <p:scale>
        <a:sx d="100" n="100"/>
        <a:sy d="100" n="100"/>
      </p:scale>
      <p:origin y="0" x="0"/>
    </p:cViewPr>
  </p:notesTextViewPr>
  <p:gridSpacing cy="78028800" cx="78028800"/>
</p:viewPr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8.xml" Type="http://schemas.openxmlformats.org/officeDocument/2006/relationships/slide" Id="rId13"/><Relationship Target="slides/slide7.xml" Type="http://schemas.openxmlformats.org/officeDocument/2006/relationships/slide" Id="rId12"/><Relationship Target="slides/slide6.xml" Type="http://schemas.openxmlformats.org/officeDocument/2006/relationships/slide" Id="rId11"/><Relationship Target="slides/slide5.xml" Type="http://schemas.openxmlformats.org/officeDocument/2006/relationships/slide" Id="rId10"/><Relationship Target="slides/slide4.xml" Type="http://schemas.openxmlformats.org/officeDocument/2006/relationships/slide" Id="rId9"/><Relationship Target="slides/slide3.xml" Type="http://schemas.openxmlformats.org/officeDocument/2006/relationships/slide" Id="rId8"/><Relationship Target="slides/slide2.xml" Type="http://schemas.openxmlformats.org/officeDocument/2006/relationships/slide" Id="rId7"/><Relationship Target="slides/slide1.xml" Type="http://schemas.openxmlformats.org/officeDocument/2006/relationships/slide" Id="rId6"/><Relationship Target="slideMasters/slideMaster1.xml" Type="http://schemas.openxmlformats.org/officeDocument/2006/relationships/slideMaster" Id="rId5"/><Relationship Target="tableStyles.xml" Type="http://schemas.openxmlformats.org/officeDocument/2006/relationships/tableStyles" Id="rId4"/><Relationship Target="presProps.xml" Type="http://schemas.openxmlformats.org/officeDocument/2006/relationships/presProps" Id="rId3"/><Relationship Target="viewProps.xml" Type="http://schemas.openxmlformats.org/officeDocument/2006/relationships/viewProps" Id="rId2"/><Relationship Target="theme/theme1.xml" Type="http://schemas.openxmlformats.org/officeDocument/2006/relationships/theme" Id="rId1"/></Relationship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Isosceles Triangle 6" id="7"/>
          <p:cNvSpPr/>
          <p:nvPr/>
        </p:nvSpPr>
        <p:spPr>
          <a:xfrm rot="16200000">
            <a:off y="5254283" x="7554353"/>
            <a:ext cy="1294228" cx="1892949"/>
          </a:xfrm>
          <a:prstGeom prst="triangle">
            <a:avLst>
              <a:gd name="adj" fmla="val 51323"/>
            </a:avLst>
          </a:prstGeom>
          <a:gradFill rotWithShape="1" flip="none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scaled="1" ang="15500000"/>
            <a:tileRect/>
          </a:gradFill>
          <a:ln algn="ctr" w="38100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Title 7" id="8"/>
          <p:cNvSpPr>
            <a:spLocks noGrp="1"/>
          </p:cNvSpPr>
          <p:nvPr>
            <p:ph type="ctrTitle"/>
          </p:nvPr>
        </p:nvSpPr>
        <p:spPr>
          <a:xfrm>
            <a:off y="776288" x="540544"/>
            <a:ext cy="1470025" cx="8062912"/>
          </a:xfrm>
        </p:spPr>
        <p:txBody>
          <a:bodyPr numCol="1" anchor="b">
            <a:normAutofit/>
          </a:bodyPr>
          <a:lstStyle>
            <a:lvl1pPr algn="r">
              <a:defRPr sz="4400"/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Subtitle 8" id="9"/>
          <p:cNvSpPr>
            <a:spLocks noGrp="1"/>
          </p:cNvSpPr>
          <p:nvPr>
            <p:ph type="subTitle" idx="1"/>
          </p:nvPr>
        </p:nvSpPr>
        <p:spPr>
          <a:xfrm>
            <a:off y="2250280" x="540544"/>
            <a:ext cy="1752600" cx="8062912"/>
          </a:xfrm>
        </p:spPr>
        <p:txBody>
          <a:bodyPr numCol="1"/>
          <a:lstStyle>
            <a:lvl1pPr algn="r" marR="36576" marL="0" indent="0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algn="ctr" marL="457200" indent="0">
              <a:buNone/>
            </a:lvl2pPr>
            <a:lvl3pPr algn="ctr" marL="914400" indent="0">
              <a:buNone/>
            </a:lvl3pPr>
            <a:lvl4pPr algn="ctr" marL="1371600" indent="0">
              <a:buNone/>
            </a:lvl4pPr>
            <a:lvl5pPr algn="ctr" marL="1828800" indent="0">
              <a:buNone/>
            </a:lvl5pPr>
            <a:lvl6pPr algn="ctr" marL="2286000" indent="0">
              <a:buNone/>
            </a:lvl6pPr>
            <a:lvl7pPr algn="ctr" marL="2743200" indent="0">
              <a:buNone/>
            </a:lvl7pPr>
            <a:lvl8pPr algn="ctr" marL="3200400" indent="0">
              <a:buNone/>
            </a:lvl8pPr>
            <a:lvl9pPr algn="ctr" marL="3657600" indent="0">
              <a:buNone/>
            </a:lvl9pPr>
          </a:lstStyle>
          <a:p>
            <a:r>
              <a:rPr smtClean="0" lang="en-US" kumimoji="0"/>
              <a:t>Click to edit Master subtitle style</a:t>
            </a:r>
            <a:endParaRPr lang="en-US" kumimoji="0"/>
          </a:p>
        </p:txBody>
      </p:sp>
      <p:sp>
        <p:nvSpPr>
          <p:cNvPr name="Date Placeholder 27" id="28"/>
          <p:cNvSpPr>
            <a:spLocks noGrp="1"/>
          </p:cNvSpPr>
          <p:nvPr>
            <p:ph type="dt" sz="half" idx="10"/>
          </p:nvPr>
        </p:nvSpPr>
        <p:spPr>
          <a:xfrm>
            <a:off y="6012656" x="1371600"/>
            <a:ext cy="365125" cx="5791200"/>
          </a:xfrm>
        </p:spPr>
        <p:txBody>
          <a:bodyPr tIns="0" numCol="1" bIns="0" anchor="t"/>
          <a:lstStyle>
            <a:lvl1pPr algn="r">
              <a:defRPr sz="1000"/>
            </a:lvl1pPr>
          </a:lstStyle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16" id="17"/>
          <p:cNvSpPr>
            <a:spLocks noGrp="1"/>
          </p:cNvSpPr>
          <p:nvPr>
            <p:ph type="ftr" sz="quarter" idx="11"/>
          </p:nvPr>
        </p:nvSpPr>
        <p:spPr>
          <a:xfrm>
            <a:off y="5650704" x="1371600"/>
            <a:ext cy="365125" cx="5791200"/>
          </a:xfrm>
        </p:spPr>
        <p:txBody>
          <a:bodyPr tIns="0" numCol="1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name="Slide Number Placeholder 28" id="29"/>
          <p:cNvSpPr>
            <a:spLocks noGrp="1"/>
          </p:cNvSpPr>
          <p:nvPr>
            <p:ph type="sldNum" sz="quarter" idx="12"/>
          </p:nvPr>
        </p:nvSpPr>
        <p:spPr>
          <a:xfrm>
            <a:off y="5752307" x="8392247"/>
            <a:ext cy="365125" cx="502920"/>
          </a:xfrm>
        </p:spPr>
        <p:txBody>
          <a:bodyPr numCol="1"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/>
        <p:txBody>
          <a:bodyPr vert="eaVert"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Vertical Title 1" id="2"/>
          <p:cNvSpPr>
            <a:spLocks noGrp="1"/>
          </p:cNvSpPr>
          <p:nvPr>
            <p:ph type="title" orient="vert"/>
          </p:nvPr>
        </p:nvSpPr>
        <p:spPr>
          <a:xfrm>
            <a:off y="381000" x="6781800"/>
            <a:ext cy="5486400" cx="1905000"/>
          </a:xfrm>
        </p:spPr>
        <p:txBody>
          <a:bodyPr vert="eaVert"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381000" x="457200"/>
            <a:ext cy="5486400" cx="6248400"/>
          </a:xfrm>
        </p:spPr>
        <p:txBody>
          <a:bodyPr vert="eaVert"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67494" x="457200"/>
            <a:ext cy="1399032" cx="8229600"/>
          </a:xfrm>
        </p:spPr>
        <p:txBody>
          <a:bodyPr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882808" x="457200"/>
            <a:ext cy="4572000" cx="822960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>
          <a:xfrm>
            <a:off y="6480048" x="4791456"/>
            <a:ext cy="301752" cx="2133600"/>
          </a:xfrm>
        </p:spPr>
        <p:txBody>
          <a:bodyPr numCol="1"/>
          <a:lstStyle/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>
          <a:xfrm>
            <a:off y="6480969" x="457200"/>
            <a:ext cy="300831" cx="4260056"/>
          </a:xfrm>
        </p:spPr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showMasterSp="0" preserve="1">
  <p:cSld name="Section Header">
    <p:bg>
      <p:bgRef idx="1002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ight Triangle 8" id="9"/>
          <p:cNvSpPr/>
          <p:nvPr/>
        </p:nvSpPr>
        <p:spPr>
          <a:xfrm flipV="1">
            <a:off y="7034" x="7034"/>
            <a:ext cy="6836899" cx="9129932"/>
          </a:xfrm>
          <a:prstGeom prst="rtTriangle">
            <a:avLst/>
          </a:prstGeom>
          <a:gradFill rotWithShape="1" flip="none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scaled="1" ang="8000000"/>
            <a:tileRect/>
          </a:gradFill>
          <a:ln algn="ctr" w="38100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rtl="0" marL="0" latinLnBrk="0" hangingPunct="1" eaLnBrk="1" algn="ctr" defTabSz="914400"/>
            <a:endParaRPr sz="1800" lang="en-US" kumimoji="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name="Isosceles Triangle 7" id="8"/>
          <p:cNvSpPr/>
          <p:nvPr/>
        </p:nvSpPr>
        <p:spPr>
          <a:xfrm rot="5400000" flipV="1">
            <a:off y="309490" x="7554353"/>
            <a:ext cy="1294228" cx="1892949"/>
          </a:xfrm>
          <a:prstGeom prst="triangle">
            <a:avLst>
              <a:gd name="adj" fmla="val 51323"/>
            </a:avLst>
          </a:prstGeom>
          <a:gradFill rotWithShape="1" flip="none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scaled="1" ang="15500000"/>
            <a:tileRect/>
          </a:gradFill>
          <a:ln algn="ctr" w="38100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>
          <a:xfrm>
            <a:off y="6477000" x="6955632"/>
            <a:ext cy="304800" cx="2133600"/>
          </a:xfrm>
        </p:spPr>
        <p:txBody>
          <a:bodyPr numCol="1"/>
          <a:lstStyle/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>
          <a:xfrm>
            <a:off y="6480969" x="2619376"/>
            <a:ext cy="300831" cx="4260056"/>
          </a:xfrm>
        </p:spPr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>
          <a:xfrm>
            <a:off y="809624" x="8451056"/>
            <a:ext cy="300831" cx="502920"/>
          </a:xfrm>
        </p:spPr>
        <p:txBody>
          <a:bodyPr numCol="1"/>
          <a:lstStyle/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  <p:cxnSp>
        <p:nvCxnSpPr>
          <p:cNvPr name="Straight Connector 10" id="11"/>
          <p:cNvCxnSpPr/>
          <p:nvPr/>
        </p:nvCxnSpPr>
        <p:spPr>
          <a:xfrm rot="10800000">
            <a:off y="9381" x="6468794"/>
            <a:ext cy="1900210" cx="2672861"/>
          </a:xfrm>
          <a:prstGeom prst="line">
            <a:avLst/>
          </a:prstGeom>
          <a:noFill/>
          <a:ln algn="ctr" w="6000" cmpd="sng" cap="rnd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name="Straight Connector 9" id="10"/>
          <p:cNvCxnSpPr/>
          <p:nvPr/>
        </p:nvCxnSpPr>
        <p:spPr>
          <a:xfrm flipV="1">
            <a:off y="7034" x="0"/>
            <a:ext cy="6843933" cx="9136966"/>
          </a:xfrm>
          <a:prstGeom prst="line">
            <a:avLst/>
          </a:prstGeom>
          <a:noFill/>
          <a:ln algn="ctr" w="5000" cmpd="sng" cap="rnd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71464" x="381000"/>
            <a:ext cy="1362075" cx="7239000"/>
          </a:xfrm>
        </p:spPr>
        <p:txBody>
          <a:bodyPr numCol="1" anchor="ctr"/>
          <a:lstStyle>
            <a:lvl1pPr algn="l" marL="0">
              <a:buNone/>
              <a:defRPr sz="3600" baseline="0" cap="none" b="1"/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633536" x="381000"/>
            <a:ext cy="2286000" cx="3886200"/>
          </a:xfrm>
        </p:spPr>
        <p:txBody>
          <a:bodyPr numCol="1" anchor="t"/>
          <a:lstStyle>
            <a:lvl1pPr algn="l"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</p:spTree>
  </p:cSld>
  <p:clrMapOvr>
    <a:overrideClrMapping tx1="lt1" tx2="lt2" bg1="dk1" accent6="accent6" bg2="dk2" accent5="accent5" accent4="accent4" accent3="accent3" folHlink="folHlink" accent2="accent2" hlink="hlink" accent1="accent1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 algn="l" marL="0">
              <a:defRPr/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Content Placeholder 2" id="3"/>
          <p:cNvSpPr>
            <a:spLocks noGrp="1"/>
          </p:cNvSpPr>
          <p:nvPr>
            <p:ph sz="half" idx="1"/>
          </p:nvPr>
        </p:nvSpPr>
        <p:spPr>
          <a:xfrm>
            <a:off y="1722437" x="457200"/>
            <a:ext cy="4525963" cx="4038600"/>
          </a:xfrm>
        </p:spPr>
        <p:txBody>
          <a:bodyPr numCol="1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Content Placeholder 3" id="4"/>
          <p:cNvSpPr>
            <a:spLocks noGrp="1"/>
          </p:cNvSpPr>
          <p:nvPr>
            <p:ph sz="half" idx="2"/>
          </p:nvPr>
        </p:nvSpPr>
        <p:spPr>
          <a:xfrm>
            <a:off y="1722437" x="4648200"/>
            <a:ext cy="4525963" cx="4038600"/>
          </a:xfrm>
        </p:spPr>
        <p:txBody>
          <a:bodyPr numCol="1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>
          <a:xfrm>
            <a:off y="6480969" x="4791456"/>
            <a:ext cy="301752" cx="2133600"/>
          </a:xfrm>
        </p:spPr>
        <p:txBody>
          <a:bodyPr numCol="1"/>
          <a:lstStyle/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>
          <a:xfrm>
            <a:off y="6480969" x="457200"/>
            <a:ext cy="301752" cx="4260056"/>
          </a:xfrm>
        </p:spPr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>
          <a:xfrm>
            <a:off y="6480969" x="7589520"/>
            <a:ext cy="301752" cx="502920"/>
          </a:xfrm>
        </p:spPr>
        <p:txBody>
          <a:bodyPr numCol="1"/>
          <a:lstStyle/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showMasterSp="0" preserve="1">
  <p:cSld name="Comparison">
    <p:bg>
      <p:bgRef idx="1002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90732" x="248198"/>
            <a:ext cy="6153912" cx="1066800"/>
          </a:xfrm>
        </p:spPr>
        <p:txBody>
          <a:bodyPr vert="vert270" numCol="1" anchor="b"/>
          <a:lstStyle>
            <a:lvl1pPr algn="ctr" marL="0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290732" x="1365006"/>
            <a:ext cy="3017520" cx="581024"/>
          </a:xfrm>
          <a:solidFill>
            <a:schemeClr val="bg1"/>
          </a:solidFill>
          <a:ln w="12700">
            <a:noFill/>
          </a:ln>
        </p:spPr>
        <p:txBody>
          <a:bodyPr vert="vert270" numCol="1" anchor="ctr"/>
          <a:lstStyle>
            <a:lvl1pPr algn="ctr"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3"/>
          </p:nvPr>
        </p:nvSpPr>
        <p:spPr>
          <a:xfrm>
            <a:off y="3427124" x="1365006"/>
            <a:ext cy="3017520" cx="581024"/>
          </a:xfrm>
          <a:solidFill>
            <a:schemeClr val="bg1"/>
          </a:solidFill>
          <a:ln w="12700">
            <a:noFill/>
          </a:ln>
        </p:spPr>
        <p:txBody>
          <a:bodyPr vert="vert270" numCol="1" anchor="ctr"/>
          <a:lstStyle>
            <a:lvl1pPr algn="ctr"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Content Placeholder 4" id="5"/>
          <p:cNvSpPr>
            <a:spLocks noGrp="1"/>
          </p:cNvSpPr>
          <p:nvPr>
            <p:ph sz="quarter" idx="2"/>
          </p:nvPr>
        </p:nvSpPr>
        <p:spPr>
          <a:xfrm>
            <a:off y="290732" x="2022230"/>
            <a:ext cy="3017520" cx="6858000"/>
          </a:xfrm>
        </p:spPr>
        <p:txBody>
          <a:bodyPr numCol="1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Content Placeholder 5" id="6"/>
          <p:cNvSpPr>
            <a:spLocks noGrp="1"/>
          </p:cNvSpPr>
          <p:nvPr>
            <p:ph sz="quarter" idx="4"/>
          </p:nvPr>
        </p:nvSpPr>
        <p:spPr>
          <a:xfrm>
            <a:off y="3427124" x="2022230"/>
            <a:ext cy="3017520" cx="6858000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6" id="7"/>
          <p:cNvSpPr>
            <a:spLocks noGrp="1"/>
          </p:cNvSpPr>
          <p:nvPr>
            <p:ph type="dt" sz="half" idx="10"/>
          </p:nvPr>
        </p:nvSpPr>
        <p:spPr>
          <a:xfrm>
            <a:off y="6480969" x="4791456"/>
            <a:ext cy="301752" cx="2130552"/>
          </a:xfrm>
        </p:spPr>
        <p:txBody>
          <a:bodyPr numCol="1"/>
          <a:lstStyle/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7" id="8"/>
          <p:cNvSpPr>
            <a:spLocks noGrp="1"/>
          </p:cNvSpPr>
          <p:nvPr>
            <p:ph type="ftr" sz="quarter" idx="11"/>
          </p:nvPr>
        </p:nvSpPr>
        <p:spPr>
          <a:xfrm>
            <a:off y="6480969" x="457200"/>
            <a:ext cy="301752" cx="4261104"/>
          </a:xfrm>
        </p:spPr>
        <p:txBody>
          <a:bodyPr numCol="1"/>
          <a:lstStyle/>
          <a:p>
            <a:endParaRPr lang="en-US"/>
          </a:p>
        </p:txBody>
      </p:sp>
      <p:sp>
        <p:nvSpPr>
          <p:cNvPr name="Slide Number Placeholder 8" id="9"/>
          <p:cNvSpPr>
            <a:spLocks noGrp="1"/>
          </p:cNvSpPr>
          <p:nvPr>
            <p:ph type="sldNum" sz="quarter" idx="12"/>
          </p:nvPr>
        </p:nvSpPr>
        <p:spPr>
          <a:xfrm>
            <a:off y="6483096" x="7589520"/>
            <a:ext cy="301752" cx="502920"/>
          </a:xfrm>
        </p:spPr>
        <p:txBody>
          <a:bodyPr numCol="1"/>
          <a:lstStyle>
            <a:lvl1pPr algn="ctr">
              <a:defRPr/>
            </a:lvl1pPr>
          </a:lstStyle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overrideClrMapping tx1="lt1" tx2="lt2" bg1="dk1" accent6="accent6" bg2="dk2" accent5="accent5" accent4="accent4" accent3="accent3" folHlink="folHlink" accent2="accent2" hlink="hlink" accent1="accent1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 b="0"/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Date Placeholder 2" id="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3" id="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4" id="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Date Placeholder 1" id="2"/>
          <p:cNvSpPr>
            <a:spLocks noGrp="1"/>
          </p:cNvSpPr>
          <p:nvPr>
            <p:ph type="dt" sz="half" idx="10"/>
          </p:nvPr>
        </p:nvSpPr>
        <p:spPr>
          <a:xfrm>
            <a:off y="6480969" x="4791456"/>
            <a:ext cy="301752" cx="2133600"/>
          </a:xfrm>
        </p:spPr>
        <p:txBody>
          <a:bodyPr numCol="1"/>
          <a:lstStyle/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11"/>
          </p:nvPr>
        </p:nvSpPr>
        <p:spPr>
          <a:xfrm>
            <a:off y="6481890" x="457200"/>
            <a:ext cy="300831" cx="4260056"/>
          </a:xfrm>
        </p:spPr>
        <p:txBody>
          <a:bodyPr numCol="1"/>
          <a:lstStyle/>
          <a:p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2"/>
          </p:nvPr>
        </p:nvSpPr>
        <p:spPr>
          <a:xfrm>
            <a:off y="6480969" x="7589520"/>
            <a:ext cy="301752" cx="502920"/>
          </a:xfrm>
        </p:spPr>
        <p:txBody>
          <a:bodyPr numCol="1"/>
          <a:lstStyle/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showMasterSp="0" preserve="1">
  <p:cSld name="Content with Caption">
    <p:bg>
      <p:bgRef idx="1002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367664" x="219456"/>
            <a:ext cy="5943600" cx="914400"/>
          </a:xfrm>
        </p:spPr>
        <p:txBody>
          <a:bodyPr vert="vert270" numCol="1" anchor="b"/>
          <a:lstStyle>
            <a:lvl1pPr algn="r" marR="18288" marL="0">
              <a:spcBef>
                <a:spcPts val="0"/>
              </a:spcBef>
              <a:buNone/>
              <a:defRPr sz="2900" baseline="0" cap="all" b="0"/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Text Placeholder 2" id="3"/>
          <p:cNvSpPr>
            <a:spLocks noGrp="1"/>
          </p:cNvSpPr>
          <p:nvPr>
            <p:ph type="body" idx="2"/>
          </p:nvPr>
        </p:nvSpPr>
        <p:spPr>
          <a:xfrm>
            <a:off y="367664" x="1135856"/>
            <a:ext cy="5943600" cx="2438400"/>
          </a:xfrm>
        </p:spPr>
        <p:txBody>
          <a:bodyPr numCol="1"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Content Placeholder 3" id="4"/>
          <p:cNvSpPr>
            <a:spLocks noGrp="1"/>
          </p:cNvSpPr>
          <p:nvPr>
            <p:ph sz="half" idx="1"/>
          </p:nvPr>
        </p:nvSpPr>
        <p:spPr>
          <a:xfrm>
            <a:off y="320040" x="3651250"/>
            <a:ext cy="5989320" cx="5276088"/>
          </a:xfrm>
        </p:spPr>
        <p:txBody>
          <a:bodyPr numCol="1"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>
          <a:xfrm>
            <a:off y="6556248" x="6278976"/>
            <a:ext cy="301752" cx="2133600"/>
          </a:xfrm>
        </p:spPr>
        <p:txBody>
          <a:bodyPr numCol="1"/>
          <a:lstStyle>
            <a:lvl1pPr>
              <a:defRPr sz="900"/>
            </a:lvl1pPr>
          </a:lstStyle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>
          <a:xfrm>
            <a:off y="6556248" x="1135856"/>
            <a:ext cy="301752" cx="5143120"/>
          </a:xfrm>
        </p:spPr>
        <p:txBody>
          <a:bodyPr numCol="1"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>
          <a:xfrm>
            <a:off y="6556248" x="8410576"/>
            <a:ext cy="301752" cx="502920"/>
          </a:xfrm>
        </p:spPr>
        <p:txBody>
          <a:bodyPr numCol="1"/>
          <a:lstStyle>
            <a:lvl1pPr>
              <a:defRPr sz="900"/>
            </a:lvl1pPr>
          </a:lstStyle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overrideClrMapping tx1="lt1" tx2="lt2" bg1="dk1" accent6="accent6" bg2="dk2" accent5="accent5" accent4="accent4" accent3="accent3" folHlink="folHlink" accent2="accent2" hlink="hlink" accent1="accent1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showMasterSp="0" preserve="1">
  <p:cSld name="Picture with Caption">
    <p:bg>
      <p:bgRef idx="1002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150896" x="219456"/>
            <a:ext cy="6400800" cx="914400"/>
          </a:xfrm>
        </p:spPr>
        <p:txBody>
          <a:bodyPr vert="vert270" numCol="1" anchor="b"/>
          <a:lstStyle>
            <a:lvl1pPr algn="l" marL="0">
              <a:buNone/>
              <a:defRPr sz="3000" baseline="0" cap="all" b="0"/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Picture Placeholder 2" id="3"/>
          <p:cNvSpPr>
            <a:spLocks noGrp="1"/>
          </p:cNvSpPr>
          <p:nvPr>
            <p:ph type="pic" idx="1"/>
          </p:nvPr>
        </p:nvSpPr>
        <p:spPr>
          <a:xfrm>
            <a:off y="373966" x="1138237"/>
            <a:ext cy="5486400" cx="7333488"/>
          </a:xfrm>
          <a:solidFill>
            <a:schemeClr val="bg2">
              <a:shade val="50000"/>
            </a:schemeClr>
          </a:solidFill>
        </p:spPr>
        <p:txBody>
          <a:bodyPr numCol="1"/>
          <a:lstStyle>
            <a:lvl1pPr marL="0" indent="0">
              <a:buNone/>
              <a:defRPr sz="3200"/>
            </a:lvl1pPr>
          </a:lstStyle>
          <a:p>
            <a:r>
              <a:rPr smtClean="0" lang="en-US" kumimoji="0"/>
              <a:t>Click icon to add picture</a:t>
            </a:r>
            <a:endParaRPr lang="en-US" kumimoji="0" dirty="0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5867400" x="1143000"/>
            <a:ext cy="685800" cx="7333488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 numCol="1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>
          <a:xfrm>
            <a:off y="6556248" x="6108192"/>
            <a:ext cy="301752" cx="2103120"/>
          </a:xfrm>
        </p:spPr>
        <p:txBody>
          <a:bodyPr numCol="1"/>
          <a:lstStyle>
            <a:lvl1pPr>
              <a:defRPr sz="900"/>
            </a:lvl1pPr>
          </a:lstStyle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>
          <a:xfrm>
            <a:off y="6557169" x="1170432"/>
            <a:ext cy="301752" cx="4948072"/>
          </a:xfrm>
        </p:spPr>
        <p:txBody>
          <a:bodyPr numCol="1"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>
          <a:xfrm>
            <a:off y="6556248" x="8217192"/>
            <a:ext cy="301752" cx="365760"/>
          </a:xfrm>
        </p:spPr>
        <p:txBody>
          <a:bodyPr numCol="1"/>
          <a:lstStyle>
            <a:lvl1pPr algn="ctr">
              <a:defRPr sz="900"/>
            </a:lvl1pPr>
          </a:lstStyle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Ovr>
    <a:overrideClrMapping tx1="lt1" tx2="lt2" bg1="dk1" accent6="accent6" bg2="dk2" accent5="accent5" accent4="accent4" accent3="accent3" folHlink="folHlink" accent2="accent2" hlink="hlink" accent1="accent1"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12"/><Relationship Target="../slideLayouts/slideLayout10.xml" Type="http://schemas.openxmlformats.org/officeDocument/2006/relationships/slideLayout" Id="rId11"/><Relationship Target="../slideLayouts/slideLayout9.xml" Type="http://schemas.openxmlformats.org/officeDocument/2006/relationships/slideLayout" Id="rId10"/><Relationship Target="../slideLayouts/slideLayout8.xml" Type="http://schemas.openxmlformats.org/officeDocument/2006/relationships/slideLayout" Id="rId9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1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ight Triangle 10" id="11"/>
          <p:cNvSpPr/>
          <p:nvPr/>
        </p:nvSpPr>
        <p:spPr>
          <a:xfrm>
            <a:off y="14068" x="7034"/>
            <a:ext cy="6836899" cx="9129932"/>
          </a:xfrm>
          <a:prstGeom prst="rtTriangle">
            <a:avLst/>
          </a:prstGeom>
          <a:gradFill rotWithShape="1" flip="none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scaled="1" ang="8000000"/>
            <a:tileRect/>
          </a:gradFill>
          <a:ln algn="ctr" w="38100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cxnSp>
        <p:nvCxnSpPr>
          <p:cNvPr name="Straight Connector 7" id="8"/>
          <p:cNvCxnSpPr/>
          <p:nvPr/>
        </p:nvCxnSpPr>
        <p:spPr>
          <a:xfrm>
            <a:off y="7034" x="0"/>
            <a:ext cy="6843933" cx="9136966"/>
          </a:xfrm>
          <a:prstGeom prst="line">
            <a:avLst/>
          </a:prstGeom>
          <a:noFill/>
          <a:ln algn="ctr" w="5000" cmpd="sng" cap="rnd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name="Straight Connector 8" id="9"/>
          <p:cNvCxnSpPr/>
          <p:nvPr/>
        </p:nvCxnSpPr>
        <p:spPr>
          <a:xfrm rot="10800000" flipV="1">
            <a:off y="4948410" x="6468794"/>
            <a:ext cy="1900210" cx="2672861"/>
          </a:xfrm>
          <a:prstGeom prst="line">
            <a:avLst/>
          </a:prstGeom>
          <a:noFill/>
          <a:ln algn="ctr" w="6000" cmpd="sng" cap="rnd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name="Title Placeholder 21" id="22"/>
          <p:cNvSpPr>
            <a:spLocks noGrp="1"/>
          </p:cNvSpPr>
          <p:nvPr>
            <p:ph type="title"/>
          </p:nvPr>
        </p:nvSpPr>
        <p:spPr>
          <a:xfrm>
            <a:off y="267494" x="457200"/>
            <a:ext cy="1399032" cx="8229600"/>
          </a:xfrm>
          <a:prstGeom prst="rect">
            <a:avLst/>
          </a:prstGeom>
        </p:spPr>
        <p:txBody>
          <a:bodyPr vert="horz" numCol="1" anchor="ctr">
            <a:normAutofit/>
          </a:bodyPr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Text Placeholder 12" id="13"/>
          <p:cNvSpPr>
            <a:spLocks noGrp="1"/>
          </p:cNvSpPr>
          <p:nvPr>
            <p:ph type="body" idx="1"/>
          </p:nvPr>
        </p:nvSpPr>
        <p:spPr>
          <a:xfrm>
            <a:off y="1882808" x="457200"/>
            <a:ext cy="4572000" cx="8229600"/>
          </a:xfrm>
          <a:prstGeom prst="rect">
            <a:avLst/>
          </a:prstGeom>
        </p:spPr>
        <p:txBody>
          <a:bodyPr vert="horz" numCol="1" anchor="t">
            <a:normAutofit/>
          </a:bodyPr>
          <a:lstStyle/>
          <a:p>
            <a:pPr latinLnBrk="0" hangingPunct="1" lvl="0" eaLnBrk="1"/>
            <a:r>
              <a:rPr smtClean="0" lang="en-US" kumimoji="0"/>
              <a:t>Click to edit Master text styles</a:t>
            </a:r>
          </a:p>
          <a:p>
            <a:pPr latinLnBrk="0" hangingPunct="1" lvl="1" eaLnBrk="1"/>
            <a:r>
              <a:rPr smtClean="0" lang="en-US" kumimoji="0"/>
              <a:t>Second level</a:t>
            </a:r>
          </a:p>
          <a:p>
            <a:pPr latinLnBrk="0" hangingPunct="1" lvl="2" eaLnBrk="1"/>
            <a:r>
              <a:rPr smtClean="0" lang="en-US" kumimoji="0"/>
              <a:t>Third level</a:t>
            </a:r>
          </a:p>
          <a:p>
            <a:pPr latinLnBrk="0" hangingPunct="1" lvl="3" eaLnBrk="1"/>
            <a:r>
              <a:rPr smtClean="0" lang="en-US" kumimoji="0"/>
              <a:t>Fourth level</a:t>
            </a:r>
          </a:p>
          <a:p>
            <a:pPr latinLnBrk="0" hangingPunct="1" lvl="4" eaLnBrk="1"/>
            <a:r>
              <a:rPr smtClean="0" lang="en-US" kumimoji="0"/>
              <a:t>Fifth level</a:t>
            </a:r>
            <a:endParaRPr lang="en-US" kumimoji="0"/>
          </a:p>
        </p:txBody>
      </p:sp>
      <p:sp>
        <p:nvSpPr>
          <p:cNvPr name="Date Placeholder 13" id="14"/>
          <p:cNvSpPr>
            <a:spLocks noGrp="1"/>
          </p:cNvSpPr>
          <p:nvPr>
            <p:ph type="dt" sz="half" idx="2"/>
          </p:nvPr>
        </p:nvSpPr>
        <p:spPr>
          <a:xfrm>
            <a:off y="6480969" x="4791456"/>
            <a:ext cy="301752" cx="2133600"/>
          </a:xfrm>
          <a:prstGeom prst="rect">
            <a:avLst/>
          </a:prstGeom>
        </p:spPr>
        <p:txBody>
          <a:bodyPr vert="horz" numCol="1" anchor="b"/>
          <a:lstStyle>
            <a:lvl1pPr algn="l" latinLnBrk="0" hangingPunct="1" eaLnBrk="1">
              <a:defRPr sz="1000" kumimoji="0" b="0">
                <a:solidFill>
                  <a:schemeClr val="tx1"/>
                </a:solidFill>
              </a:defRPr>
            </a:lvl1pPr>
          </a:lstStyle>
          <a:p>
            <a:fld type="datetimeFigureOut" id="{5E90FEF9-A147-4CDA-98BB-2BFEE32C1EC8}">
              <a:rPr smtClean="0" lang="en-US"/>
              <a:pPr/>
              <a:t>4/2/2014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3"/>
          </p:nvPr>
        </p:nvSpPr>
        <p:spPr>
          <a:xfrm>
            <a:off y="6481890" x="457200"/>
            <a:ext cy="300831" cx="4260056"/>
          </a:xfrm>
          <a:prstGeom prst="rect">
            <a:avLst/>
          </a:prstGeom>
        </p:spPr>
        <p:txBody>
          <a:bodyPr vert="horz" numCol="1" anchor="b"/>
          <a:lstStyle>
            <a:lvl1pPr algn="r" latinLnBrk="0" hangingPunct="1" eaLnBrk="1">
              <a:defRPr sz="1000" kumimoj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name="Slide Number Placeholder 22" id="23"/>
          <p:cNvSpPr>
            <a:spLocks noGrp="1"/>
          </p:cNvSpPr>
          <p:nvPr>
            <p:ph type="sldNum" sz="quarter" idx="4"/>
          </p:nvPr>
        </p:nvSpPr>
        <p:spPr>
          <a:xfrm>
            <a:off y="6480969" x="7589520"/>
            <a:ext cy="301752" cx="502920"/>
          </a:xfrm>
          <a:prstGeom prst="rect">
            <a:avLst/>
          </a:prstGeom>
        </p:spPr>
        <p:txBody>
          <a:bodyPr vert="horz" numCol="1" anchor="b"/>
          <a:lstStyle>
            <a:lvl1pPr algn="ctr" latinLnBrk="0" hangingPunct="1" eaLnBrk="1">
              <a:defRPr sz="1200" kumimoji="0">
                <a:solidFill>
                  <a:schemeClr val="tx1"/>
                </a:solidFill>
              </a:defRPr>
            </a:lvl1pPr>
          </a:lstStyle>
          <a:p>
            <a:fld type="slidenum" id="{97D6A854-22F9-4231-AA0A-8A83BB87E268}">
              <a:rPr smtClean="0" lang="en-US"/>
              <a:pPr/>
              <a:t>‹#›</a:t>
            </a:fld>
            <a:endParaRPr lang="en-US"/>
          </a:p>
        </p:txBody>
      </p:sp>
    </p:spTree>
  </p:cSld>
  <p:clrMap tx1="lt1" tx2="lt2" bg1="dk1" accent6="accent6" bg2="dk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  <p:sldLayoutId r:id="rId8" id="2147483654"/>
    <p:sldLayoutId r:id="rId9" id="2147483655"/>
    <p:sldLayoutId r:id="rId10" id="2147483656"/>
    <p:sldLayoutId r:id="rId11" id="2147483657"/>
    <p:sldLayoutId r:id="rId12" id="2147483658"/>
  </p:sldLayoutIdLst>
  <p:txStyles>
    <p:titleStyle>
      <a:lvl1pPr algn="l" rtl="0" marL="484632" latinLnBrk="0" hangingPunct="1" eaLnBrk="1">
        <a:spcBef>
          <a:spcPct val="0"/>
        </a:spcBef>
        <a:buNone/>
        <a:defRPr sz="4200" kumimoji="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dist="26000" dir="14500000" algn="tl" rotWithShape="0" blurRad="2600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latinLnBrk="0" rtl="0" marL="448056" indent="-384048" hangingPunct="1" eaLnBrk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sz="3000"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algn="l" latinLnBrk="0" rtl="0" marL="822960" indent="-285750" hangingPunct="1" eaLnBrk="1">
        <a:spcBef>
          <a:spcPct val="20000"/>
        </a:spcBef>
        <a:buClr>
          <a:schemeClr val="accent1"/>
        </a:buClr>
        <a:buSzPct val="95000"/>
        <a:buFont typeface="Verdana"/>
        <a:buChar char="›"/>
        <a:defRPr sz="2600"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algn="l" latinLnBrk="0" rtl="0" marL="1106424" indent="-228600" hangingPunct="1" eaLnBrk="1">
        <a:spcBef>
          <a:spcPct val="20000"/>
        </a:spcBef>
        <a:buClr>
          <a:schemeClr val="accent1"/>
        </a:buClr>
        <a:buFont typeface="Wingdings 2"/>
        <a:buChar char=""/>
        <a:defRPr sz="2400"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algn="l" latinLnBrk="0" rtl="0" marL="1371600" indent="-210312" hangingPunct="1" eaLnBrk="1">
        <a:spcBef>
          <a:spcPct val="20000"/>
        </a:spcBef>
        <a:buClr>
          <a:schemeClr val="accent1"/>
        </a:buClr>
        <a:buFont typeface="Wingdings 2"/>
        <a:buChar char=""/>
        <a:defRPr sz="2000"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algn="l" latinLnBrk="0" rtl="0" marL="1600200" indent="-210312" hangingPunct="1" eaLnBrk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900"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algn="l" latinLnBrk="0" rtl="0" marL="1828800" indent="-210312" hangingPunct="1" eaLnBrk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800"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algn="l" latinLnBrk="0" rtl="0" marL="2084832" indent="-210312" hangingPunct="1" eaLnBrk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algn="l" latinLnBrk="0" rtl="0" marL="2286000" indent="-182880" hangingPunct="1" eaLnBrk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algn="l" latinLnBrk="0" rtl="0" marL="2514600" indent="-182880" hangingPunct="1" eaLnBrk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sz="1600" kumimoji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rtl="0" marL="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marL="4572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algn="l" rtl="0" marL="9144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algn="l" rtl="0" marL="13716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algn="l" rtl="0" marL="18288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algn="l" rtl="0" marL="22860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algn="l" rtl="0" marL="27432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algn="l" rtl="0" marL="32004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algn="l" rtl="0" marL="36576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media/image22.jpeg" Type="http://schemas.openxmlformats.org/officeDocument/2006/relationships/image" Id="rId3"/><Relationship Target="../media/image21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media/image23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media/image3.jpeg" Type="http://schemas.openxmlformats.org/officeDocument/2006/relationships/image" Id="rId3"/><Relationship Target="../media/image2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media/image6.jpeg" Type="http://schemas.openxmlformats.org/officeDocument/2006/relationships/image" Id="rId4"/><Relationship Target="../media/image5.jpeg" Type="http://schemas.openxmlformats.org/officeDocument/2006/relationships/image" Id="rId3"/><Relationship Target="../media/image4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media/image8.jpeg" Type="http://schemas.openxmlformats.org/officeDocument/2006/relationships/image" Id="rId3"/><Relationship Target="../media/image7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media/image11.jpeg" Type="http://schemas.openxmlformats.org/officeDocument/2006/relationships/image" Id="rId4"/><Relationship Target="../media/image10.jpeg" Type="http://schemas.openxmlformats.org/officeDocument/2006/relationships/image" Id="rId3"/><Relationship Target="../media/image9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media/image13.jpeg" Type="http://schemas.openxmlformats.org/officeDocument/2006/relationships/image" Id="rId3"/><Relationship Target="../media/image12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media/image16.jpeg" Type="http://schemas.openxmlformats.org/officeDocument/2006/relationships/image" Id="rId4"/><Relationship Target="../media/image15.jpeg" Type="http://schemas.openxmlformats.org/officeDocument/2006/relationships/image" Id="rId3"/><Relationship Target="../media/image14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media/image19.jpeg" Type="http://schemas.openxmlformats.org/officeDocument/2006/relationships/image" Id="rId4"/><Relationship Target="../media/image18.jpeg" Type="http://schemas.openxmlformats.org/officeDocument/2006/relationships/image" Id="rId3"/><Relationship Target="../media/image17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media/image20.jpeg" Type="http://schemas.openxmlformats.org/officeDocument/2006/relationships/imag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pPr algn="ctr"/>
            <a:r>
              <a:rPr smtClean="0" lang="en-US" dirty="0">
                <a:solidFill>
                  <a:schemeClr val="tx1"/>
                </a:solidFill>
              </a:rPr>
              <a:t>Unit 14 The Middle Ages </a:t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>Visual Vocabulary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name="Subtitle 2" id="3"/>
          <p:cNvSpPr>
            <a:spLocks noGrp="1"/>
          </p:cNvSpPr>
          <p:nvPr>
            <p:ph type="subTitle" idx="1"/>
          </p:nvPr>
        </p:nvSpPr>
        <p:spPr>
          <a:xfrm>
            <a:off y="2743200" x="540544"/>
            <a:ext cy="1259680" cx="8062912"/>
          </a:xfrm>
        </p:spPr>
        <p:txBody>
          <a:bodyPr numCol="1"/>
          <a:lstStyle/>
          <a:p>
            <a:pPr algn="ctr"/>
            <a:r>
              <a:rPr smtClean="0" lang="en-US" dirty="0" b="1"/>
              <a:t>Use this PowerPoint to help you with your Vocabulary Foldable</a:t>
            </a:r>
            <a:endParaRPr lang="en-US" dirty="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 b="1"/>
              <a:t>Catholic Church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371600" x="457200"/>
            <a:ext cy="5083208" cx="8229600"/>
          </a:xfrm>
        </p:spPr>
        <p:txBody>
          <a:bodyPr numCol="1"/>
          <a:lstStyle/>
          <a:p>
            <a:r>
              <a:rPr smtClean="0" lang="en-US" dirty="0" b="1"/>
              <a:t>Religion that spread through Europe. Was the main source of education during the Middle Ages.</a:t>
            </a:r>
            <a:endParaRPr lang="en-US" dirty="0" b="1"/>
          </a:p>
        </p:txBody>
      </p:sp>
      <p:pic>
        <p:nvPicPr>
          <p:cNvPr name="Picture 3" id="4" descr="catholic churc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3276600" x="381000"/>
            <a:ext cy="2967975" cx="3962400"/>
          </a:xfrm>
          <a:prstGeom prst="rect">
            <a:avLst/>
          </a:prstGeom>
        </p:spPr>
      </p:pic>
      <p:pic>
        <p:nvPicPr>
          <p:cNvPr name="Picture 4" id="5" descr="catholic church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2819400" x="4572000"/>
            <a:ext cy="3009900" cx="427469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 b="1"/>
              <a:t>Charlemagne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371600" x="457200"/>
            <a:ext cy="5083208" cx="8229600"/>
          </a:xfrm>
        </p:spPr>
        <p:txBody>
          <a:bodyPr numCol="1"/>
          <a:lstStyle/>
          <a:p>
            <a:r>
              <a:rPr smtClean="0" lang="en-US" dirty="0" b="1"/>
              <a:t>A  strong military leader who help control Europe after the fall of the Roman Empire</a:t>
            </a:r>
          </a:p>
          <a:p>
            <a:endParaRPr lang="en-US" dirty="0" b="1"/>
          </a:p>
        </p:txBody>
      </p:sp>
      <p:pic>
        <p:nvPicPr>
          <p:cNvPr name="Picture 3" id="4" descr="charlemagn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2514600" x="2743200"/>
            <a:ext cy="3967256" cx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 b="1"/>
              <a:t>Middle Ages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371600" x="381000"/>
            <a:ext cy="5083208" cx="8305800"/>
          </a:xfrm>
        </p:spPr>
        <p:txBody>
          <a:bodyPr numCol="1"/>
          <a:lstStyle/>
          <a:p>
            <a:r>
              <a:rPr smtClean="0" lang="en-US" dirty="0" b="1"/>
              <a:t>The period between the fall of the Roman Empire and the modern era, from 476-1453 AD. Also called the “Middle Ages</a:t>
            </a:r>
            <a:r>
              <a:rPr smtClean="0" lang="en-US" dirty="0" b="1"/>
              <a:t>”</a:t>
            </a:r>
          </a:p>
          <a:p>
            <a:endParaRPr lang="en-US" dirty="0" b="1"/>
          </a:p>
        </p:txBody>
      </p:sp>
      <p:pic>
        <p:nvPicPr>
          <p:cNvPr name="Picture 4" id="5" descr="middle 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3352800" x="304800"/>
            <a:ext cy="3200400" cx="4289196"/>
          </a:xfrm>
          <a:prstGeom prst="rect">
            <a:avLst/>
          </a:prstGeom>
        </p:spPr>
      </p:pic>
      <p:pic>
        <p:nvPicPr>
          <p:cNvPr name="Picture 5" id="6" descr="middle ages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2819400" x="5105400"/>
            <a:ext cy="3733800" cx="33259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67494" x="457200"/>
            <a:ext cy="1104106" cx="8229600"/>
          </a:xfrm>
        </p:spPr>
        <p:txBody>
          <a:bodyPr numCol="1"/>
          <a:lstStyle/>
          <a:p>
            <a:r>
              <a:rPr smtClean="0" lang="en-US" dirty="0" b="1"/>
              <a:t>Medieval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295400" x="457200"/>
            <a:ext cy="5159408" cx="8229600"/>
          </a:xfrm>
        </p:spPr>
        <p:txBody>
          <a:bodyPr numCol="1"/>
          <a:lstStyle/>
          <a:p>
            <a:r>
              <a:rPr smtClean="0" lang="en-US" dirty="0" b="1"/>
              <a:t>Having to do with the period of the Middle Ages.</a:t>
            </a:r>
          </a:p>
          <a:p>
            <a:endParaRPr lang="en-US" dirty="0"/>
          </a:p>
        </p:txBody>
      </p:sp>
      <p:pic>
        <p:nvPicPr>
          <p:cNvPr name="Picture 3" id="4" descr="medieval tim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2362200" x="533400"/>
            <a:ext cy="2128838" cx="4257676"/>
          </a:xfrm>
          <a:prstGeom prst="rect">
            <a:avLst/>
          </a:prstGeom>
        </p:spPr>
      </p:pic>
      <p:pic>
        <p:nvPicPr>
          <p:cNvPr name="Picture 4" id="5" descr="medieval times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4572000" x="533400"/>
            <a:ext cy="1957388" cx="4296973"/>
          </a:xfrm>
          <a:prstGeom prst="rect">
            <a:avLst/>
          </a:prstGeom>
        </p:spPr>
      </p:pic>
      <p:pic>
        <p:nvPicPr>
          <p:cNvPr name="Picture 5" id="6" descr="medieval times 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y="2590800" x="5029200"/>
            <a:ext cy="3219450" cx="32813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67494" x="457200"/>
            <a:ext cy="951706" cx="8229600"/>
          </a:xfrm>
        </p:spPr>
        <p:txBody>
          <a:bodyPr numCol="1"/>
          <a:lstStyle/>
          <a:p>
            <a:r>
              <a:rPr smtClean="0" lang="en-US" dirty="0" b="1"/>
              <a:t>Feudalism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066800" x="0"/>
            <a:ext cy="5791200" cx="9144000"/>
          </a:xfrm>
        </p:spPr>
        <p:txBody>
          <a:bodyPr numCol="1"/>
          <a:lstStyle/>
          <a:p>
            <a:r>
              <a:rPr smtClean="0" lang="en-US" dirty="0" b="1"/>
              <a:t>A political system in </a:t>
            </a:r>
            <a:r>
              <a:rPr smtClean="0" lang="en-US" dirty="0" b="1"/>
              <a:t>the Middle Ages that </a:t>
            </a:r>
            <a:r>
              <a:rPr smtClean="0" lang="en-US" dirty="0" b="1"/>
              <a:t>divided society into classes.</a:t>
            </a:r>
          </a:p>
          <a:p>
            <a:endParaRPr lang="en-US" dirty="0" b="1"/>
          </a:p>
        </p:txBody>
      </p:sp>
      <p:pic>
        <p:nvPicPr>
          <p:cNvPr name="Picture 3" id="4" descr="feudalism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2590800" x="304800"/>
            <a:ext cy="4038600" cx="3714750"/>
          </a:xfrm>
          <a:prstGeom prst="rect">
            <a:avLst/>
          </a:prstGeom>
        </p:spPr>
      </p:pic>
      <p:pic>
        <p:nvPicPr>
          <p:cNvPr name="Picture 4" id="5" descr="feudalism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2667000" x="4419600"/>
            <a:ext cy="3810000" cx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67494" x="457200"/>
            <a:ext cy="875506" cx="8229600"/>
          </a:xfrm>
        </p:spPr>
        <p:txBody>
          <a:bodyPr numCol="1"/>
          <a:lstStyle/>
          <a:p>
            <a:r>
              <a:rPr smtClean="0" lang="en-US" dirty="0" b="1"/>
              <a:t>Lord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066800" x="381000"/>
            <a:ext cy="5388008" cx="8305800"/>
          </a:xfrm>
        </p:spPr>
        <p:txBody>
          <a:bodyPr numCol="1"/>
          <a:lstStyle/>
          <a:p>
            <a:r>
              <a:rPr smtClean="0" lang="en-US" dirty="0" b="1"/>
              <a:t>A powerful </a:t>
            </a:r>
            <a:r>
              <a:rPr smtClean="0" lang="en-US" dirty="0" b="1"/>
              <a:t>landowner</a:t>
            </a:r>
            <a:endParaRPr lang="en-US" dirty="0" b="1"/>
          </a:p>
        </p:txBody>
      </p:sp>
      <p:pic>
        <p:nvPicPr>
          <p:cNvPr name="Picture 3" id="4" descr="lord 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2438400" x="533400"/>
            <a:ext cy="3579813" cx="4295775"/>
          </a:xfrm>
          <a:prstGeom prst="rect">
            <a:avLst/>
          </a:prstGeom>
        </p:spPr>
      </p:pic>
      <p:pic>
        <p:nvPicPr>
          <p:cNvPr name="Picture 4" id="5" descr="lor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304800" x="5638800"/>
            <a:ext cy="3858039" cx="2590800"/>
          </a:xfrm>
          <a:prstGeom prst="rect">
            <a:avLst/>
          </a:prstGeom>
        </p:spPr>
      </p:pic>
      <p:pic>
        <p:nvPicPr>
          <p:cNvPr name="Picture 5" id="6" descr="lord 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y="4267200" x="5029200"/>
            <a:ext cy="2356090" cx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 b="1"/>
              <a:t>Vassal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371600" x="381000"/>
            <a:ext cy="5083208" cx="8305800"/>
          </a:xfrm>
        </p:spPr>
        <p:txBody>
          <a:bodyPr numCol="1"/>
          <a:lstStyle/>
          <a:p>
            <a:r>
              <a:rPr smtClean="0" lang="en-US" dirty="0" b="1"/>
              <a:t>A </a:t>
            </a:r>
            <a:r>
              <a:rPr smtClean="0" lang="en-US" dirty="0" b="1"/>
              <a:t>less </a:t>
            </a:r>
            <a:r>
              <a:rPr smtClean="0" lang="en-US" dirty="0" b="1"/>
              <a:t>wealthy </a:t>
            </a:r>
            <a:r>
              <a:rPr smtClean="0" lang="en-US" dirty="0" b="1"/>
              <a:t>noble who </a:t>
            </a:r>
            <a:r>
              <a:rPr smtClean="0" lang="en-US" dirty="0" b="1"/>
              <a:t>paid taxes </a:t>
            </a:r>
            <a:r>
              <a:rPr smtClean="0" lang="en-US" dirty="0" b="1"/>
              <a:t>to and </a:t>
            </a:r>
            <a:r>
              <a:rPr smtClean="0" lang="en-US" dirty="0" b="1"/>
              <a:t>served a lord in exchange for </a:t>
            </a:r>
            <a:r>
              <a:rPr smtClean="0" lang="en-US" dirty="0" b="1"/>
              <a:t>land.</a:t>
            </a:r>
            <a:endParaRPr smtClean="0" lang="en-US" dirty="0" b="1"/>
          </a:p>
          <a:p>
            <a:endParaRPr lang="en-US" dirty="0" b="1"/>
          </a:p>
        </p:txBody>
      </p:sp>
      <p:pic>
        <p:nvPicPr>
          <p:cNvPr name="Picture 3" id="4" descr="vassa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2819400" x="4724400"/>
            <a:ext cy="3711065" cx="4038599"/>
          </a:xfrm>
          <a:prstGeom prst="rect">
            <a:avLst/>
          </a:prstGeom>
        </p:spPr>
      </p:pic>
      <p:pic>
        <p:nvPicPr>
          <p:cNvPr name="Picture 4" id="5" descr="vassal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3276600" x="1219200"/>
            <a:ext cy="2657475" cx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67494" x="457200"/>
            <a:ext cy="951706" cx="8229600"/>
          </a:xfrm>
        </p:spPr>
        <p:txBody>
          <a:bodyPr numCol="1"/>
          <a:lstStyle/>
          <a:p>
            <a:r>
              <a:rPr smtClean="0" lang="en-US" dirty="0" b="1"/>
              <a:t>Knight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990600" x="304800"/>
            <a:ext cy="5464208" cx="8382000"/>
          </a:xfrm>
        </p:spPr>
        <p:txBody>
          <a:bodyPr numCol="1"/>
          <a:lstStyle/>
          <a:p>
            <a:r>
              <a:rPr smtClean="0" lang="en-US" dirty="0" b="1"/>
              <a:t>A </a:t>
            </a:r>
            <a:r>
              <a:rPr smtClean="0" lang="en-US" dirty="0" b="1"/>
              <a:t>vassal </a:t>
            </a:r>
            <a:r>
              <a:rPr smtClean="0" lang="en-US" dirty="0" b="1"/>
              <a:t>who is trained in combat who fought on behalf of </a:t>
            </a:r>
            <a:r>
              <a:rPr smtClean="0" lang="en-US" dirty="0" b="1"/>
              <a:t>lords.</a:t>
            </a:r>
            <a:endParaRPr smtClean="0" lang="en-US" dirty="0" b="1"/>
          </a:p>
          <a:p>
            <a:endParaRPr lang="en-US" dirty="0" b="1"/>
          </a:p>
        </p:txBody>
      </p:sp>
      <p:pic>
        <p:nvPicPr>
          <p:cNvPr name="Picture 3" id="4" descr="knight 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2285999" x="609600"/>
            <a:ext cy="4005943" cx="3505200"/>
          </a:xfrm>
          <a:prstGeom prst="rect">
            <a:avLst/>
          </a:prstGeom>
        </p:spPr>
      </p:pic>
      <p:pic>
        <p:nvPicPr>
          <p:cNvPr name="Picture 4" id="5" descr="knight 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2209800" x="5486400"/>
            <a:ext cy="2286000" cx="2962275"/>
          </a:xfrm>
          <a:prstGeom prst="rect">
            <a:avLst/>
          </a:prstGeom>
        </p:spPr>
      </p:pic>
      <p:pic>
        <p:nvPicPr>
          <p:cNvPr name="Picture 5" id="6" descr="knigh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y="4724400" x="5638800"/>
            <a:ext cy="1809750" cx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 b="1"/>
              <a:t>Serf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1371600" x="381000"/>
            <a:ext cy="5083208" cx="8305800"/>
          </a:xfrm>
        </p:spPr>
        <p:txBody>
          <a:bodyPr numCol="1"/>
          <a:lstStyle/>
          <a:p>
            <a:r>
              <a:rPr smtClean="0" lang="en-US" dirty="0" b="1"/>
              <a:t>A person who </a:t>
            </a:r>
            <a:r>
              <a:rPr smtClean="0" lang="en-US" dirty="0" b="1"/>
              <a:t>lived and worked on </a:t>
            </a:r>
            <a:r>
              <a:rPr smtClean="0" lang="en-US" dirty="0" b="1"/>
              <a:t>the manor of a lord or </a:t>
            </a:r>
            <a:r>
              <a:rPr smtClean="0" lang="en-US" dirty="0" b="1"/>
              <a:t>vassal</a:t>
            </a:r>
            <a:endParaRPr smtClean="0" lang="en-US" dirty="0" b="1"/>
          </a:p>
          <a:p>
            <a:endParaRPr lang="en-US" dirty="0" b="1"/>
          </a:p>
        </p:txBody>
      </p:sp>
      <p:pic>
        <p:nvPicPr>
          <p:cNvPr name="Picture 3" id="4" descr="serf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3352800" x="6858000"/>
            <a:ext cy="2752725" cx="1657350"/>
          </a:xfrm>
          <a:prstGeom prst="rect">
            <a:avLst/>
          </a:prstGeom>
        </p:spPr>
      </p:pic>
      <p:pic>
        <p:nvPicPr>
          <p:cNvPr name="Picture 4" id="5" descr="serf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y="3657600" x="3886200"/>
            <a:ext cy="1962150" cx="2616200"/>
          </a:xfrm>
          <a:prstGeom prst="rect">
            <a:avLst/>
          </a:prstGeom>
        </p:spPr>
      </p:pic>
      <p:pic>
        <p:nvPicPr>
          <p:cNvPr name="Picture 5" id="6" descr="serf 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y="3411142" x="304800"/>
            <a:ext cy="2580084" cx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67494" x="457200"/>
            <a:ext cy="646906" cx="8229600"/>
          </a:xfrm>
        </p:spPr>
        <p:txBody>
          <a:bodyPr numCol="1">
            <a:normAutofit fontScale="90000"/>
          </a:bodyPr>
          <a:lstStyle/>
          <a:p>
            <a:r>
              <a:rPr smtClean="0" lang="en-US" dirty="0" b="1"/>
              <a:t>Manor</a:t>
            </a:r>
            <a:endParaRPr lang="en-US" dirty="0"/>
          </a:p>
        </p:txBody>
      </p:sp>
      <p:sp>
        <p:nvSpPr>
          <p:cNvPr name="Content Placeholder 2" id="3"/>
          <p:cNvSpPr>
            <a:spLocks noGrp="1"/>
          </p:cNvSpPr>
          <p:nvPr>
            <p:ph idx="1"/>
          </p:nvPr>
        </p:nvSpPr>
        <p:spPr>
          <a:xfrm>
            <a:off y="838200" x="533400"/>
            <a:ext cy="5616608" cx="8153400"/>
          </a:xfrm>
        </p:spPr>
        <p:txBody>
          <a:bodyPr numCol="1"/>
          <a:lstStyle/>
          <a:p>
            <a:r>
              <a:rPr smtClean="0" lang="en-US" dirty="0" b="1"/>
              <a:t>A </a:t>
            </a:r>
            <a:r>
              <a:rPr smtClean="0" lang="en-US" dirty="0" b="1"/>
              <a:t>nobles house </a:t>
            </a:r>
            <a:r>
              <a:rPr smtClean="0" lang="en-US" dirty="0" b="1"/>
              <a:t>and the </a:t>
            </a:r>
            <a:r>
              <a:rPr smtClean="0" lang="en-US" dirty="0" b="1"/>
              <a:t>villages </a:t>
            </a:r>
            <a:r>
              <a:rPr smtClean="0" lang="en-US" dirty="0" b="1"/>
              <a:t>on his land where the </a:t>
            </a:r>
            <a:r>
              <a:rPr smtClean="0" lang="en-US" dirty="0" b="1"/>
              <a:t>peasants lived</a:t>
            </a:r>
            <a:r>
              <a:rPr smtClean="0" lang="en-US" dirty="0" b="1"/>
              <a:t>.</a:t>
            </a:r>
          </a:p>
          <a:p>
            <a:endParaRPr smtClean="0" lang="en-US" dirty="0" b="1"/>
          </a:p>
          <a:p>
            <a:endParaRPr smtClean="0" lang="en-US" dirty="0" b="1"/>
          </a:p>
          <a:p>
            <a:endParaRPr lang="en-US" dirty="0" b="1"/>
          </a:p>
        </p:txBody>
      </p:sp>
      <p:pic>
        <p:nvPicPr>
          <p:cNvPr name="Picture 3" id="4" descr="manor 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y="2338277" x="381000"/>
            <a:ext cy="4291123" cx="8153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<Relationships xmlns="http://schemas.openxmlformats.org/package/2006/relationships"><Relationship Target="../media/image1.jpeg" Type="http://schemas.openxmlformats.org/officeDocument/2006/relationships/image" Id="rId1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typeface="HGｺﾞｼｯｸM" script="Jpan"/>
        <a:font typeface="HY중고딕" script="Hang"/>
        <a:font typeface="幼圆" script="Hans"/>
        <a:font typeface="微軟正黑體" script="Hant"/>
        <a:font typeface="Tahoma" script="Arab"/>
        <a:font typeface="Gisha" script="Hebr"/>
        <a:font typeface="DilleniaUPC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ahoma" script="Viet"/>
        <a:font typeface="Microsoft Uighur" script="Uigh"/>
      </a:majorFont>
      <a:minorFont>
        <a:latin typeface="Century Gothic"/>
        <a:ea typeface=""/>
        <a:cs typeface=""/>
        <a:font typeface="ＭＳ ゴシック" script="Jpan"/>
        <a:font typeface="HY중고딕" script="Hang"/>
        <a:font typeface="幼圆" script="Hans"/>
        <a:font typeface="微軟正黑體" script="Hant"/>
        <a:font typeface="Tahoma" script="Arab"/>
        <a:font typeface="Gisha" script="Hebr"/>
        <a:font typeface="DilleniaUPC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Verdana" script="Viet"/>
        <a:font typeface="Microsoft Uighur" script="Uigh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t="155000" r="50000" l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t="155000" r="50000" l="50000" b="-55000"/>
          </a:path>
        </a:gradFill>
      </a:fillStyleLst>
      <a:lnStyleLst>
        <a:ln algn="ctr" w="9525" cmpd="sng" cap="flat">
          <a:solidFill>
            <a:schemeClr val="phClr">
              <a:satMod val="120000"/>
            </a:schemeClr>
          </a:solidFill>
          <a:prstDash val="solid"/>
        </a:ln>
        <a:ln algn="ctr" w="25400" cmpd="sng" cap="flat">
          <a:solidFill>
            <a:schemeClr val="phClr"/>
          </a:solidFill>
          <a:prstDash val="solid"/>
        </a:ln>
        <a:ln algn="ctr" w="381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5400" dir="14700000" algn="t" rotWithShape="0" blurRad="63500">
              <a:srgbClr val="000000">
                <a:alpha val="50000"/>
              </a:srgbClr>
            </a:outerShdw>
          </a:effectLst>
        </a:effectStyle>
        <a:effectStyle>
          <a:effectLst>
            <a:outerShdw dist="38100" dir="14700000" algn="t" rotWithShape="0" blurRad="50800">
              <a:srgbClr val="000000">
                <a:alpha val="60000"/>
              </a:srgbClr>
            </a:outerShdw>
          </a:effectLst>
        </a:effectStyle>
        <a:effectStyle>
          <a:effectLst>
            <a:outerShdw dist="38100" dir="14700000" algn="t" rotWithShape="0" blurRad="50800">
              <a:srgbClr val="000000">
                <a:alpha val="60000"/>
              </a:srgbClr>
            </a:outerShdw>
          </a:effectLst>
          <a:scene3d>
            <a:camera fov="0" prst="orthographicFront">
              <a:rot rev="0" lon="0" lat="0"/>
            </a:camera>
            <a:lightRig dir="t" rig="contrasting">
              <a:rot rev="3600000" lon="0" lat="0"/>
            </a:lightRig>
          </a:scene3d>
          <a:sp3d prstMaterial="plastic">
            <a:bevelT w="127000" prst="relaxedInset" h="382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scaled="0" ang="540000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sy="70000" ty="0" sx="70000" tx="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Company>Charlotte Mecklenburg Schools</Company>
  <Words>170</Words>
  <Paragraphs>23</Paragraphs>
  <Slides>11</Slides>
  <Notes>0</Notes>
  <TotalTime>39</TotalTime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Unit 14 The Middle Ages  Visual Vocabulary</vt:lpstr>
      <vt:lpstr>Middle Ages</vt:lpstr>
      <vt:lpstr>Medieval</vt:lpstr>
      <vt:lpstr>Feudalism</vt:lpstr>
      <vt:lpstr>Lord</vt:lpstr>
      <vt:lpstr>Vassal</vt:lpstr>
      <vt:lpstr>Knight</vt:lpstr>
      <vt:lpstr>Serf</vt:lpstr>
      <vt:lpstr>Manor</vt:lpstr>
      <vt:lpstr>Catholic Church</vt:lpstr>
      <vt:lpstr>Charlemagne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2014-04-01T15:06:11Z</dcterms:created>
  <dc:creator>pete</dc:creator>
  <cp:lastModifiedBy>pete</cp:lastModifiedBy>
  <dcterms:modified xsi:type="dcterms:W3CDTF">2014-04-02T18:50:34Z</dcterms:modified>
  <cp:revision>6</cp:revision>
  <dc:title>Unit 14 The Middle Ages  Visual Vocabulary</dc:title>
</cp:coreProperties>
</file>