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2" Target="ppt/presentation.xml" Type="http://schemas.openxmlformats.org/officeDocument/2006/relationships/officeDocument"/><Relationship Id="rId1"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5"/>
    <p:sldMasterId id="2147483662"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type="screen4x3"/>
  <p:notesSz cx="6858000" cy="9144000"/>
  <p:defaultTextStyle>
    <a:lvl1pPr algn="l" defTabSz="914400" fontAlgn="base" indent="0" marL="0" rtl="0">
      <a:lnSpc>
        <a:spcPct val="100000"/>
      </a:lnSpc>
      <a:spcBef>
        <a:spcPct val="0"/>
      </a:spcBef>
      <a:spcAft>
        <a:spcPct val="0"/>
      </a:spcAft>
      <a:buNone/>
      <a:defRPr b="0" baseline="0" dirty="0" i="0" lang="en-US" smtClean="0" sz="1800" u="none">
        <a:solidFill>
          <a:schemeClr val="tx1"/>
        </a:solidFill>
        <a:latin charset="0" pitchFamily="18" typeface="Bookman Old Style"/>
      </a:defRPr>
    </a:lvl1pPr>
    <a:lvl2pPr indent="0" marL="457200">
      <a:lnSpc>
        <a:spcPct val="100000"/>
      </a:lnSpc>
      <a:spcBef>
        <a:spcPct val="0"/>
      </a:spcBef>
      <a:spcAft>
        <a:spcPct val="0"/>
      </a:spcAft>
      <a:buNone/>
      <a:defRPr b="0" dirty="0" i="0" lang="en-US" smtClean="0" sz="1800" u="none">
        <a:solidFill>
          <a:schemeClr val="tx1"/>
        </a:solidFill>
        <a:latin charset="0" pitchFamily="18" typeface="Bookman Old Style"/>
      </a:defRPr>
    </a:lvl2pPr>
    <a:lvl3pPr indent="0" marL="914400">
      <a:lnSpc>
        <a:spcPct val="100000"/>
      </a:lnSpc>
      <a:spcBef>
        <a:spcPct val="0"/>
      </a:spcBef>
      <a:spcAft>
        <a:spcPct val="0"/>
      </a:spcAft>
      <a:buNone/>
      <a:defRPr b="0" dirty="0" i="0" lang="en-US" smtClean="0" sz="1800" u="none">
        <a:solidFill>
          <a:schemeClr val="tx1"/>
        </a:solidFill>
        <a:latin charset="0" pitchFamily="18" typeface="Bookman Old Style"/>
      </a:defRPr>
    </a:lvl3pPr>
    <a:lvl4pPr indent="0" marL="1371600">
      <a:lnSpc>
        <a:spcPct val="100000"/>
      </a:lnSpc>
      <a:spcBef>
        <a:spcPct val="0"/>
      </a:spcBef>
      <a:spcAft>
        <a:spcPct val="0"/>
      </a:spcAft>
      <a:buNone/>
      <a:defRPr b="0" dirty="0" i="0" lang="en-US" smtClean="0" sz="1800" u="none">
        <a:solidFill>
          <a:schemeClr val="tx1"/>
        </a:solidFill>
        <a:latin charset="0" pitchFamily="18" typeface="Bookman Old Style"/>
      </a:defRPr>
    </a:lvl4pPr>
    <a:lvl5pPr indent="0" marL="1828800">
      <a:lnSpc>
        <a:spcPct val="100000"/>
      </a:lnSpc>
      <a:spcBef>
        <a:spcPct val="0"/>
      </a:spcBef>
      <a:spcAft>
        <a:spcPct val="0"/>
      </a:spcAft>
      <a:buNone/>
      <a:defRPr b="0" dirty="0" i="0" lang="en-US" smtClean="0" sz="1800" u="none">
        <a:solidFill>
          <a:schemeClr val="tx1"/>
        </a:solidFill>
        <a:latin charset="0" pitchFamily="18" typeface="Bookman Old Style"/>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DD15403B-C3F8-4E9B-8443-849D7904537C}"/>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viewPr>
</file>

<file path=ppt/_rels/presentation.xml.rels><?xml version="1.0" encoding="UTF-8" standalone="yes"?><Relationships xmlns="http://schemas.openxmlformats.org/package/2006/relationships"><Relationship Id="rId19" Target="slides/slide13.xml" Type="http://schemas.openxmlformats.org/officeDocument/2006/relationships/slide"/><Relationship Id="rId20" Target="slides/slide14.xml" Type="http://schemas.openxmlformats.org/officeDocument/2006/relationships/slide"/><Relationship Id="rId18" Target="slides/slide12.xml" Type="http://schemas.openxmlformats.org/officeDocument/2006/relationships/slide"/><Relationship Id="rId17" Target="slides/slide11.xml" Type="http://schemas.openxmlformats.org/officeDocument/2006/relationships/slide"/><Relationship Id="rId16" Target="slides/slide10.xml" Type="http://schemas.openxmlformats.org/officeDocument/2006/relationships/slide"/><Relationship Id="rId15" Target="slides/slide9.xml" Type="http://schemas.openxmlformats.org/officeDocument/2006/relationships/slide"/><Relationship Id="rId14" Target="slides/slide8.xml" Type="http://schemas.openxmlformats.org/officeDocument/2006/relationships/slide"/><Relationship Id="rId13" Target="slides/slide7.xml" Type="http://schemas.openxmlformats.org/officeDocument/2006/relationships/slide"/><Relationship Id="rId12" Target="slides/slide6.xml" Type="http://schemas.openxmlformats.org/officeDocument/2006/relationships/slide"/><Relationship Id="rId11" Target="slides/slide5.xml" Type="http://schemas.openxmlformats.org/officeDocument/2006/relationships/slide"/><Relationship Id="rId10" Target="slides/slide4.xml" Type="http://schemas.openxmlformats.org/officeDocument/2006/relationships/slide"/><Relationship Id="rId9" Target="slides/slide3.xml" Type="http://schemas.openxmlformats.org/officeDocument/2006/relationships/slide"/><Relationship Id="rId8" Target="slides/slide2.xml" Type="http://schemas.openxmlformats.org/officeDocument/2006/relationships/slide"/><Relationship Id="rId7" Target="slides/slide1.xml" Type="http://schemas.openxmlformats.org/officeDocument/2006/relationships/slide"/><Relationship Id="rId6" Target="slideMasters/slideMaster2.xml" Type="http://schemas.openxmlformats.org/officeDocument/2006/relationships/slideMaster"/><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 Target="viewProps.xml" Type="http://schemas.openxmlformats.org/officeDocument/2006/relationships/viewProps"/><Relationship Id="rId1" Target="theme/theme2.xml" Type="http://schemas.openxmlformats.org/officeDocument/2006/relationships/theme"/></Relationship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<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smtClean="0"/>
              <a:t>Click to edit Master title style</a:t>
            </a:r>
            <a:endParaRPr lang="en-US"/>
          </a:p>
        </p:txBody>
      </p:sp>
      <p:sp>
        <p:nvSpPr>
          <p:cNvPr id="3" name="Subtitle 2"/>
          <p:cNvSpPr>
            <a:spLocks noGrp="1"/>
          </p:cNvSpPr>
          <p:nvPr>
            <p:ph idx="1" type="subTitle"/>
          </p:nvPr>
        </p:nvSpPr>
        <p:spPr>
          <a:xfrm>
            <a:off x="1371600" y="3886200"/>
            <a:ext cx="6400800" cy="1752600"/>
          </a:xfrm>
        </p:spPr>
        <p:txBody>
          <a:bodyPr numCol="1"/>
          <a:lstStyle>
            <a:lvl1pPr algn="ctr" indent="0" marL="0">
              <a:buNone/>
              <a:defRPr/>
            </a:lvl1pPr>
            <a:lvl2pPr algn="ctr" indent="0" marL="457200">
              <a:buNone/>
              <a:defRPr/>
            </a:lvl2pPr>
            <a:lvl3pPr algn="ctr" indent="0" marL="914400">
              <a:buNone/>
              <a:defRPr/>
            </a:lvl3pPr>
            <a:lvl4pPr algn="ctr" indent="0" marL="1371600">
              <a:buNone/>
              <a:defRPr/>
            </a:lvl4pPr>
            <a:lvl5pPr algn="ctr" indent="0" marL="1828800">
              <a:buNone/>
              <a:defRPr/>
            </a:lvl5pPr>
            <a:lvl6pPr algn="ctr" indent="0" marL="2286000">
              <a:buNone/>
              <a:defRPr/>
            </a:lvl6pPr>
            <a:lvl7pPr algn="ctr" indent="0" marL="2743200">
              <a:buNone/>
              <a:defRPr/>
            </a:lvl7pPr>
            <a:lvl8pPr algn="ctr" indent="0" marL="3200400">
              <a:buNone/>
              <a:defRPr/>
            </a:lvl8pPr>
            <a:lvl9pPr algn="ctr" indent="0" marL="3657600">
              <a:buNone/>
              <a:defRPr/>
            </a:lvl9pPr>
          </a:lstStyle>
          <a:p>
            <a:r>
              <a:rPr lang="en-US" smtClean="0"/>
              <a:t>Click to edit Master subtitle style</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C9600221-B624-45B7-9E68-D1D79752583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Vertical Text Placeholder 2"/>
          <p:cNvSpPr>
            <a:spLocks noGrp="1"/>
          </p:cNvSpPr>
          <p:nvPr>
            <p:ph idx="1" orient="vert" type="body"/>
          </p:nvPr>
        </p:nvSpPr>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C543D10D-1B83-4EE9-8835-AFAF7628ADB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orient="vert" type="title"/>
          </p:nvPr>
        </p:nvSpPr>
        <p:spPr>
          <a:xfrm>
            <a:off x="6629400" y="274638"/>
            <a:ext cx="2057400" cy="5851525"/>
          </a:xfrm>
        </p:spPr>
        <p:txBody>
          <a:bodyPr numCol="1" vert="eaVert"/>
          <a:lstStyle/>
          <a:p>
            <a:r>
              <a:rPr lang="en-US" smtClean="0"/>
              <a:t>Click to edit Master title style</a:t>
            </a:r>
            <a:endParaRPr lang="en-US"/>
          </a:p>
        </p:txBody>
      </p:sp>
      <p:sp>
        <p:nvSpPr>
          <p:cNvPr id="3" name="Vertical Text Placeholder 2"/>
          <p:cNvSpPr>
            <a:spLocks noGrp="1"/>
          </p:cNvSpPr>
          <p:nvPr>
            <p:ph idx="1" orient="vert" type="body"/>
          </p:nvPr>
        </p:nvSpPr>
        <p:spPr>
          <a:xfrm>
            <a:off x="457200" y="274638"/>
            <a:ext cx="6019800" cy="5851525"/>
          </a:xfrm>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8A0F8399-60D2-4F5D-9CEE-64FA3803ED8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numCol="1"/>
          <a:lstStyle/>
          <a:p>
            <a:r>
              <a:rPr lang="en-US" smtClean="0"/>
              <a:t>Click to edit Master title style</a:t>
            </a:r>
            <a:endParaRPr lang="en-US"/>
          </a:p>
        </p:txBody>
      </p:sp>
      <p:sp>
        <p:nvSpPr>
          <p:cNvPr id="3" name="Text Placeholder 2"/>
          <p:cNvSpPr>
            <a:spLocks noGrp="1"/>
          </p:cNvSpPr>
          <p:nvPr>
            <p:ph idx="1" sz="half" type="body"/>
          </p:nvPr>
        </p:nvSpPr>
        <p:spPr>
          <a:xfrm>
            <a:off x="457200" y="1600200"/>
            <a:ext cx="4038600" cy="4525963"/>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idx="2" sz="half"/>
          </p:nvPr>
        </p:nvSpPr>
        <p:spPr>
          <a:xfrm>
            <a:off x="4648200" y="1600200"/>
            <a:ext cx="4038600" cy="4525963"/>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idx="10" sz="half" type="dt"/>
          </p:nvPr>
        </p:nvSpPr>
        <p:spPr>
          <a:xfrm>
            <a:off x="457200" y="6245225"/>
            <a:ext cx="2133600" cy="476250"/>
          </a:xfrm>
        </p:spPr>
        <p:txBody>
          <a:bodyPr numCol="1"/>
          <a:lstStyle>
            <a:lvl1pPr>
              <a:defRPr/>
            </a:lvl1pPr>
          </a:lstStyle>
          <a:p>
            <a:endParaRPr lang="en-US"/>
          </a:p>
        </p:txBody>
      </p:sp>
      <p:sp>
        <p:nvSpPr>
          <p:cNvPr id="6" name="Footer Placeholder 5"/>
          <p:cNvSpPr>
            <a:spLocks noGrp="1"/>
          </p:cNvSpPr>
          <p:nvPr>
            <p:ph idx="11" sz="quarter" type="ftr"/>
          </p:nvPr>
        </p:nvSpPr>
        <p:spPr>
          <a:xfrm>
            <a:off x="3124200" y="6245225"/>
            <a:ext cx="2895600" cy="476250"/>
          </a:xfrm>
        </p:spPr>
        <p:txBody>
          <a:bodyPr numCol="1"/>
          <a:lstStyle>
            <a:lvl1pPr>
              <a:defRPr/>
            </a:lvl1pPr>
          </a:lstStyle>
          <a:p>
            <a:endParaRPr lang="en-US"/>
          </a:p>
        </p:txBody>
      </p:sp>
      <p:sp>
        <p:nvSpPr>
          <p:cNvPr id="7" name="Slide Number Placeholder 6"/>
          <p:cNvSpPr>
            <a:spLocks noGrp="1"/>
          </p:cNvSpPr>
          <p:nvPr>
            <p:ph idx="12" sz="quarter" type="sldNum"/>
          </p:nvPr>
        </p:nvSpPr>
        <p:spPr>
          <a:xfrm>
            <a:off x="6553200" y="6245225"/>
            <a:ext cx="2133600" cy="476250"/>
          </a:xfrm>
        </p:spPr>
        <p:txBody>
          <a:bodyPr numCol="1"/>
          <a:lstStyle>
            <a:lvl1pPr>
              <a:defRPr/>
            </a:lvl1pPr>
          </a:lstStyle>
          <a:p>
            <a:fld id="{ACFEEC44-35BF-4FFB-879F-EEDB30F3789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smtClean="0"/>
              <a:t>Click to edit Master title style</a:t>
            </a:r>
            <a:endParaRPr lang="en-US"/>
          </a:p>
        </p:txBody>
      </p:sp>
      <p:sp>
        <p:nvSpPr>
          <p:cNvPr id="3" name="Subtitle 2"/>
          <p:cNvSpPr>
            <a:spLocks noGrp="1"/>
          </p:cNvSpPr>
          <p:nvPr>
            <p:ph idx="1" type="subTitle"/>
          </p:nvPr>
        </p:nvSpPr>
        <p:spPr>
          <a:xfrm>
            <a:off x="1371600" y="3886200"/>
            <a:ext cx="6400800" cy="1752600"/>
          </a:xfrm>
        </p:spPr>
        <p:txBody>
          <a:bodyPr numCol="1"/>
          <a:lstStyle>
            <a:lvl1pPr algn="ctr" indent="0" marL="0">
              <a:buNone/>
              <a:defRPr/>
            </a:lvl1pPr>
            <a:lvl2pPr algn="ctr" indent="0" marL="457200">
              <a:buNone/>
              <a:defRPr/>
            </a:lvl2pPr>
            <a:lvl3pPr algn="ctr" indent="0" marL="914400">
              <a:buNone/>
              <a:defRPr/>
            </a:lvl3pPr>
            <a:lvl4pPr algn="ctr" indent="0" marL="1371600">
              <a:buNone/>
              <a:defRPr/>
            </a:lvl4pPr>
            <a:lvl5pPr algn="ctr" indent="0" marL="1828800">
              <a:buNone/>
              <a:defRPr/>
            </a:lvl5pPr>
            <a:lvl6pPr algn="ctr" indent="0" marL="2286000">
              <a:buNone/>
              <a:defRPr/>
            </a:lvl6pPr>
            <a:lvl7pPr algn="ctr" indent="0" marL="2743200">
              <a:buNone/>
              <a:defRPr/>
            </a:lvl7pPr>
            <a:lvl8pPr algn="ctr" indent="0" marL="3200400">
              <a:buNone/>
              <a:defRPr/>
            </a:lvl8pPr>
            <a:lvl9pPr algn="ctr" indent="0" marL="3657600">
              <a:buNone/>
              <a:defRPr/>
            </a:lvl9pPr>
          </a:lstStyle>
          <a:p>
            <a:r>
              <a:rPr lang="en-US" smtClean="0"/>
              <a:t>Click to edit Master subtitle style</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C9600221-B624-45B7-9E68-D1D79752583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p:nvPr>
        </p:nvSpPr>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lvl1pPr>
              <a:defRPr/>
            </a:lvl1pPr>
          </a:lstStyle>
          <a:p>
            <a:endParaRPr lang="en-US"/>
          </a:p>
        </p:txBody>
      </p:sp>
      <p:sp>
        <p:nvSpPr>
          <p:cNvPr id="5" name="Footer Placeholder 4"/>
          <p:cNvSpPr>
            <a:spLocks noGrp="1"/>
          </p:cNvSpPr>
          <p:nvPr>
            <p:ph idx="11" sz="quarter" type="ftr"/>
          </p:nvPr>
        </p:nvSpPr>
        <p:spPr/>
        <p:txBody>
          <a:bodyPr numCol="1"/>
          <a:lstStyle>
            <a:lvl1pPr>
              <a:defRPr/>
            </a:lvl1pPr>
          </a:lstStyle>
          <a:p>
            <a:endParaRPr lang="en-US"/>
          </a:p>
        </p:txBody>
      </p:sp>
      <p:sp>
        <p:nvSpPr>
          <p:cNvPr id="6" name="Slide Number Placeholder 5"/>
          <p:cNvSpPr>
            <a:spLocks noGrp="1"/>
          </p:cNvSpPr>
          <p:nvPr>
            <p:ph idx="12" sz="quarter" type="sldNum"/>
          </p:nvPr>
        </p:nvSpPr>
        <p:spPr/>
        <p:txBody>
          <a:bodyPr numCol="1"/>
          <a:lstStyle>
            <a:lvl1pPr>
              <a:defRPr/>
            </a:lvl1pPr>
          </a:lstStyle>
          <a:p>
            <a:fld id="{A5BC7F78-48E6-4BBC-B0E1-56BD2A17FC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numCol="1"/>
          <a:lstStyle>
            <a:lvl1pPr algn="l">
              <a:defRPr b="1" cap="all" sz="4000"/>
            </a:lvl1pPr>
          </a:lstStyle>
          <a:p>
            <a:r>
              <a:rPr lang="en-US" smtClean="0"/>
              <a:t>Click to edit Master title style</a:t>
            </a:r>
            <a:endParaRPr lang="en-US"/>
          </a:p>
        </p:txBody>
      </p:sp>
      <p:sp>
        <p:nvSpPr>
          <p:cNvPr id="3" name="Text Placeholder 2"/>
          <p:cNvSpPr>
            <a:spLocks noGrp="1"/>
          </p:cNvSpPr>
          <p:nvPr>
            <p:ph idx="1" type="body"/>
          </p:nvPr>
        </p:nvSpPr>
        <p:spPr>
          <a:xfrm>
            <a:off x="722313" y="2906713"/>
            <a:ext cx="7772400" cy="1500187"/>
          </a:xfrm>
        </p:spPr>
        <p:txBody>
          <a:bodyPr anchor="b" numCol="1"/>
          <a:lstStyle>
            <a:lvl1pPr indent="0" marL="0">
              <a:buNone/>
              <a:defRPr sz="2000">
                <a:solidFill>
                  <a:schemeClr val="tx1">
                    <a:tint val="75000"/>
                  </a:schemeClr>
                </a:solidFill>
              </a:defRPr>
            </a:lvl1pPr>
            <a:lvl2pPr indent="0" marL="457200">
              <a:buNone/>
              <a:defRPr sz="1800">
                <a:solidFill>
                  <a:schemeClr val="tx1">
                    <a:tint val="75000"/>
                  </a:schemeClr>
                </a:solidFill>
              </a:defRPr>
            </a:lvl2pPr>
            <a:lvl3pPr indent="0" marL="914400">
              <a:buNone/>
              <a:defRPr sz="1600">
                <a:solidFill>
                  <a:schemeClr val="tx1">
                    <a:tint val="75000"/>
                  </a:schemeClr>
                </a:solidFill>
              </a:defRPr>
            </a:lvl3pPr>
            <a:lvl4pPr indent="0" marL="1371600">
              <a:buNone/>
              <a:defRPr sz="1400">
                <a:solidFill>
                  <a:schemeClr val="tx1">
                    <a:tint val="75000"/>
                  </a:schemeClr>
                </a:solidFill>
              </a:defRPr>
            </a:lvl4pPr>
            <a:lvl5pPr indent="0" marL="1828800">
              <a:buNone/>
              <a:defRPr sz="1400">
                <a:solidFill>
                  <a:schemeClr val="tx1">
                    <a:tint val="75000"/>
                  </a:schemeClr>
                </a:solidFill>
              </a:defRPr>
            </a:lvl5pPr>
            <a:lvl6pPr indent="0" marL="2286000">
              <a:buNone/>
              <a:defRPr sz="1400">
                <a:solidFill>
                  <a:schemeClr val="tx1">
                    <a:tint val="75000"/>
                  </a:schemeClr>
                </a:solidFill>
              </a:defRPr>
            </a:lvl6pPr>
            <a:lvl7pPr indent="0" marL="2743200">
              <a:buNone/>
              <a:defRPr sz="1400">
                <a:solidFill>
                  <a:schemeClr val="tx1">
                    <a:tint val="75000"/>
                  </a:schemeClr>
                </a:solidFill>
              </a:defRPr>
            </a:lvl7pPr>
            <a:lvl8pPr indent="0" marL="3200400">
              <a:buNone/>
              <a:defRPr sz="1400">
                <a:solidFill>
                  <a:schemeClr val="tx1">
                    <a:tint val="75000"/>
                  </a:schemeClr>
                </a:solidFill>
              </a:defRPr>
            </a:lvl8pPr>
            <a:lvl9pPr indent="0" marL="365760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sz="half"/>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idx="2" sz="half"/>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idx="10" sz="half" type="dt"/>
          </p:nvPr>
        </p:nvSpPr>
        <p:spPr/>
        <p:txBody>
          <a:bodyPr numCol="1"/>
          <a:lstStyle>
            <a:lvl1pPr>
              <a:defRPr/>
            </a:lvl1pPr>
          </a:lstStyle>
          <a:p>
            <a:endParaRPr lang="en-US"/>
          </a:p>
        </p:txBody>
      </p:sp>
      <p:sp>
        <p:nvSpPr>
          <p:cNvPr id="6" name="Footer Placeholder 5"/>
          <p:cNvSpPr>
            <a:spLocks noGrp="1"/>
          </p:cNvSpPr>
          <p:nvPr>
            <p:ph idx="11" sz="quarter" type="ftr"/>
          </p:nvPr>
        </p:nvSpPr>
        <p:spPr/>
        <p:txBody>
          <a:bodyPr numCol="1"/>
          <a:lstStyle>
            <a:lvl1pPr>
              <a:defRPr/>
            </a:lvl1pPr>
          </a:lstStyle>
          <a:p>
            <a:endParaRPr lang="en-US"/>
          </a:p>
        </p:txBody>
      </p:sp>
      <p:sp>
        <p:nvSpPr>
          <p:cNvPr id="7" name="Slide Number Placeholder 6"/>
          <p:cNvSpPr>
            <a:spLocks noGrp="1"/>
          </p:cNvSpPr>
          <p:nvPr>
            <p:ph idx="12" sz="quarter" type="sldNum"/>
          </p:nvPr>
        </p:nvSpPr>
        <p:spPr/>
        <p:txBody>
          <a:bodyPr numCol="1"/>
          <a:lstStyle>
            <a:lvl1pPr>
              <a:defRPr/>
            </a:lvl1pPr>
          </a:lstStyle>
          <a:p>
            <a:fld id="{146B05A8-4507-4941-A8ED-92C83DD237D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smtClean="0"/>
              <a:t>Click to edit Master title style</a:t>
            </a:r>
            <a:endParaRPr lang="en-US"/>
          </a:p>
        </p:txBody>
      </p:sp>
      <p:sp>
        <p:nvSpPr>
          <p:cNvPr id="3" name="Text Placeholder 2"/>
          <p:cNvSpPr>
            <a:spLocks noGrp="1"/>
          </p:cNvSpPr>
          <p:nvPr>
            <p:ph idx="1" type="body"/>
          </p:nvPr>
        </p:nvSpPr>
        <p:spPr>
          <a:xfrm>
            <a:off x="457200" y="1535113"/>
            <a:ext cx="4040188"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4" name="Content Placeholder 3"/>
          <p:cNvSpPr>
            <a:spLocks noGrp="1"/>
          </p:cNvSpPr>
          <p:nvPr>
            <p:ph idx="2" sz="half"/>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idx="3" sz="quarter" type="body"/>
          </p:nvPr>
        </p:nvSpPr>
        <p:spPr>
          <a:xfrm>
            <a:off x="4645025" y="1535113"/>
            <a:ext cx="4041775" cy="63976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6" name="Content Placeholder 5"/>
          <p:cNvSpPr>
            <a:spLocks noGrp="1"/>
          </p:cNvSpPr>
          <p:nvPr>
            <p:ph idx="4" sz="quarter"/>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8" name="Footer Placeholder 7"/>
          <p:cNvSpPr>
            <a:spLocks noGrp="1"/>
          </p:cNvSpPr>
          <p:nvPr>
            <p:ph idx="11" sz="quarter" type="ftr"/>
          </p:nvPr>
        </p:nvSpPr>
        <p:spPr/>
        <p:txBody>
          <a:bodyPr numCol="1"/>
          <a:lstStyle/>
          <a:p>
            <a:endParaRPr lang="en-US"/>
          </a:p>
        </p:txBody>
      </p:sp>
      <p:sp>
        <p:nvSpPr>
          <p:cNvPr id="9" name="Slide Number Placeholder 8"/>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Date Placeholder 2"/>
          <p:cNvSpPr>
            <a:spLocks noGrp="1"/>
          </p:cNvSpPr>
          <p:nvPr>
            <p:ph idx="10" sz="half" type="dt"/>
          </p:nvPr>
        </p:nvSpPr>
        <p:spPr/>
        <p:txBody>
          <a:bodyPr numCol="1"/>
          <a:lstStyle>
            <a:lvl1pPr>
              <a:defRPr/>
            </a:lvl1pPr>
          </a:lstStyle>
          <a:p>
            <a:endParaRPr lang="en-US"/>
          </a:p>
        </p:txBody>
      </p:sp>
      <p:sp>
        <p:nvSpPr>
          <p:cNvPr id="4" name="Footer Placeholder 3"/>
          <p:cNvSpPr>
            <a:spLocks noGrp="1"/>
          </p:cNvSpPr>
          <p:nvPr>
            <p:ph idx="11" sz="quarter" type="ftr"/>
          </p:nvPr>
        </p:nvSpPr>
        <p:spPr/>
        <p:txBody>
          <a:bodyPr numCol="1"/>
          <a:lstStyle>
            <a:lvl1pPr>
              <a:defRPr/>
            </a:lvl1pPr>
          </a:lstStyle>
          <a:p>
            <a:endParaRPr lang="en-US"/>
          </a:p>
        </p:txBody>
      </p:sp>
      <p:sp>
        <p:nvSpPr>
          <p:cNvPr id="5" name="Slide Number Placeholder 4"/>
          <p:cNvSpPr>
            <a:spLocks noGrp="1"/>
          </p:cNvSpPr>
          <p:nvPr>
            <p:ph idx="12" sz="quarter" type="sldNum"/>
          </p:nvPr>
        </p:nvSpPr>
        <p:spPr/>
        <p:txBody>
          <a:bodyPr numCol="1"/>
          <a:lstStyle>
            <a:lvl1pPr>
              <a:defRPr/>
            </a:lvl1pPr>
          </a:lstStyle>
          <a:p>
            <a:fld id="{2D52B7B6-6F1B-4A62-B87E-81AD4998D8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 name=""/>
        <p:cNvGrpSpPr/>
        <p:nvPr/>
      </p:nvGrpSpPr>
      <p:grpSpPr>
        <a:xfrm>
          <a:off x="0" y="0"/>
          <a:ext cx="0" cy="0"/>
          <a:chOff x="0" y="0"/>
          <a:chExt cx="0" cy="0"/>
        </a:xfrm>
      </p:grpSpPr>
      <p:sp>
        <p:nvSpPr>
          <p:cNvPr id="2" name="Date Placeholder 1"/>
          <p:cNvSpPr>
            <a:spLocks noGrp="1"/>
          </p:cNvSpPr>
          <p:nvPr>
            <p:ph idx="10" sz="half" type="dt"/>
          </p:nvPr>
        </p:nvSpPr>
        <p:spPr/>
        <p:txBody>
          <a:bodyPr numCol="1"/>
          <a:lstStyle>
            <a:lvl1pPr>
              <a:defRPr/>
            </a:lvl1pPr>
          </a:lstStyle>
          <a:p>
            <a:endParaRPr lang="en-US"/>
          </a:p>
        </p:txBody>
      </p:sp>
      <p:sp>
        <p:nvSpPr>
          <p:cNvPr id="3" name="Footer Placeholder 2"/>
          <p:cNvSpPr>
            <a:spLocks noGrp="1"/>
          </p:cNvSpPr>
          <p:nvPr>
            <p:ph idx="11" sz="quarter" type="ftr"/>
          </p:nvPr>
        </p:nvSpPr>
        <p:spPr/>
        <p:txBody>
          <a:bodyPr numCol="1"/>
          <a:lstStyle>
            <a:lvl1pPr>
              <a:defRPr/>
            </a:lvl1pPr>
          </a:lstStyle>
          <a:p>
            <a:endParaRPr lang="en-US"/>
          </a:p>
        </p:txBody>
      </p:sp>
      <p:sp>
        <p:nvSpPr>
          <p:cNvPr id="4" name="Slide Number Placeholder 3"/>
          <p:cNvSpPr>
            <a:spLocks noGrp="1"/>
          </p:cNvSpPr>
          <p:nvPr>
            <p:ph idx="12" sz="quarter" type="sldNum"/>
          </p:nvPr>
        </p:nvSpPr>
        <p:spPr/>
        <p:txBody>
          <a:bodyPr numCol="1"/>
          <a:lstStyle>
            <a:lvl1pPr>
              <a:defRPr/>
            </a:lvl1pPr>
          </a:lstStyle>
          <a:p>
            <a:fld id="{08F7B79A-4EA2-44AE-9F7F-F6A143AD22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numCol="1"/>
          <a:lstStyle>
            <a:lvl1pPr algn="l">
              <a:defRPr b="1" sz="2000"/>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idx="2" sz="half" type="body"/>
          </p:nvPr>
        </p:nvSpPr>
        <p:spPr>
          <a:xfrm>
            <a:off x="457200" y="1435100"/>
            <a:ext cx="3008313" cy="4691063"/>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numCol="1"/>
          <a:lstStyle>
            <a:lvl1pPr algn="l">
              <a:defRPr b="1" sz="2000"/>
            </a:lvl1pPr>
          </a:lstStyle>
          <a:p>
            <a:r>
              <a:rPr lang="en-US" smtClean="0"/>
              <a:t>Click to edit Master title style</a:t>
            </a:r>
            <a:endParaRPr lang="en-US"/>
          </a:p>
        </p:txBody>
      </p:sp>
      <p:sp>
        <p:nvSpPr>
          <p:cNvPr id="3" name="Picture Placeholder 2"/>
          <p:cNvSpPr>
            <a:spLocks noGrp="1"/>
          </p:cNvSpPr>
          <p:nvPr>
            <p:ph idx="1" type="pic"/>
          </p:nvPr>
        </p:nvSpPr>
        <p:spPr>
          <a:xfrm>
            <a:off x="1792288" y="612775"/>
            <a:ext cx="5486400" cy="4114800"/>
          </a:xfrm>
        </p:spPr>
        <p:txBody>
          <a:bodyPr numCol="1"/>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4" name="Text Placeholder 3"/>
          <p:cNvSpPr>
            <a:spLocks noGrp="1"/>
          </p:cNvSpPr>
          <p:nvPr>
            <p:ph idx="2" sz="half" type="body"/>
          </p:nvPr>
        </p:nvSpPr>
        <p:spPr>
          <a:xfrm>
            <a:off x="1792288" y="5367338"/>
            <a:ext cx="5486400" cy="804862"/>
          </a:xfrm>
        </p:spPr>
        <p:txBody>
          <a:bodyPr numCol="1"/>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4E83BA4B-50FE-4B84-AE64-D7F085A2A31A}" type="datetimeFigureOut">
              <a:rPr lang="en-US" smtClean="0"/>
              <a:t>2/4/2014</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FD6B306A-339E-4A68-B601-FE88844A1F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5" Target="../slideLayouts/slideLayout12.xml" Type="http://schemas.openxmlformats.org/officeDocument/2006/relationships/slideLayout"/><Relationship Id="rId14" Target="../slideLayouts/slideLayout11.xml" Type="http://schemas.openxmlformats.org/officeDocument/2006/relationships/slideLayout"/><Relationship Id="rId13" Target="../slideLayouts/slideLayout10.xml" Type="http://schemas.openxmlformats.org/officeDocument/2006/relationships/slideLayout"/><Relationship Id="rId12" Target="../slideLayouts/slideLayout9.xml" Type="http://schemas.openxmlformats.org/officeDocument/2006/relationships/slideLayout"/><Relationship Id="rId11" Target="../slideLayouts/slideLayout8.xml" Type="http://schemas.openxmlformats.org/officeDocument/2006/relationships/slideLayout"/><Relationship Id="rId9" Target="../slideLayouts/slideLayout6.xml" Type="http://schemas.openxmlformats.org/officeDocument/2006/relationships/slideLayout"/><Relationship Id="rId10" Target="../slideLayouts/slideLayout7.xml" Type="http://schemas.openxmlformats.org/officeDocument/2006/relationships/slideLayout"/><Relationship Id="rId8" Target="../slideLayouts/slideLayout5.xml" Type="http://schemas.openxmlformats.org/officeDocument/2006/relationships/slideLayout"/><Relationship Id="rId7" Target="../slideLayouts/slideLayout4.xml" Type="http://schemas.openxmlformats.org/officeDocument/2006/relationships/slideLayout"/><Relationship Id="rId6" Target="../slideLayouts/slideLayout3.xml" Type="http://schemas.openxmlformats.org/officeDocument/2006/relationships/slideLayout"/><Relationship Id="rId5" Target="../slideLayouts/slideLayout2.xml" Type="http://schemas.openxmlformats.org/officeDocument/2006/relationships/slideLayout"/><Relationship Id="rId4" Target="../slideLayouts/slideLayout1.xml" Type="http://schemas.openxmlformats.org/officeDocument/2006/relationships/slideLayout"/><Relationship Id="rId3" Target="../media/image9.png" Type="http://schemas.openxmlformats.org/officeDocument/2006/relationships/image"/><Relationship Id="rId2" Target="../media/image8.png" Type="http://schemas.openxmlformats.org/officeDocument/2006/relationships/image"/><Relationship Id="rId1" Target="../theme/theme2.xml" Type="http://schemas.openxmlformats.org/officeDocument/2006/relationships/theme"/></Relationships>
</file>

<file path=ppt/slideMasters/_rels/slideMaster2.xml.rels><?xml version="1.0" encoding="UTF-8" standalone="yes"?><Relationships xmlns="http://schemas.openxmlformats.org/package/2006/relationships"><Relationship Id="rId4" Target="../slideLayouts/slideLayout13.xml" Type="http://schemas.openxmlformats.org/officeDocument/2006/relationships/slideLayout"/><Relationship Id="rId3" Target="../media/image9.png" Type="http://schemas.openxmlformats.org/officeDocument/2006/relationships/image"/><Relationship Id="rId2" Target="../media/image10.png" Type="http://schemas.openxmlformats.org/officeDocument/2006/relationships/image"/><Relationship Id="rId1"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gs>
            <a:gs pos="100000">
              <a:schemeClr val="bg1"/>
            </a:gs>
          </a:gsLst>
          <a:path path="rect">
            <a:fillToRect b="100000" r="100000"/>
          </a:path>
        </a:gradFill>
        <a:effectLst/>
      </p:bgPr>
    </p:bg>
    <p:spTree>
      <p:nvGrpSpPr>
        <p:cNvPr id="1" name=""/>
        <p:cNvGrpSpPr/>
        <p:nvPr/>
      </p:nvGrpSpPr>
      <p:grpSpPr>
        <a:xfrm>
          <a:off x="0" y="0"/>
          <a:ext cx="0" cy="0"/>
          <a:chOff x="0" y="0"/>
          <a:chExt cx="0" cy="0"/>
        </a:xfrm>
      </p:grpSpPr>
      <p:grpSp>
        <p:nvGrpSpPr>
          <p:cNvPr id="1" name="Group 1"/>
          <p:cNvGrpSpPr>
            <a:grpSpLocks/>
          </p:cNvGrpSpPr>
          <p:nvPr/>
        </p:nvGrpSpPr>
        <p:grpSpPr>
          <a:xfrm>
            <a:off x="-7937" y="1636712"/>
            <a:ext cx="9148762" cy="4618037"/>
            <a:chOff x="-5" y="1031"/>
            <a:chExt cx="5763" cy="2909"/>
          </a:xfrm>
        </p:grpSpPr>
        <p:pic>
          <p:nvPicPr>
            <p:cNvPr id="2" name="Picture 2"/>
            <p:cNvPicPr>
              <a:picLocks noChangeAspect="1"/>
            </p:cNvPicPr>
            <p:nvPr/>
          </p:nvPicPr>
          <p:blipFill>
            <a:blip r:embed="rId2"/>
            <a:stretch/>
          </p:blipFill>
          <p:spPr>
            <a:xfrm>
              <a:off x="3778" y="3893"/>
              <a:ext cx="1980" cy="47"/>
            </a:xfrm>
            <a:prstGeom prst="rect">
              <a:avLst/>
            </a:prstGeom>
            <a:noFill/>
          </p:spPr>
        </p:pic>
        <p:pic>
          <p:nvPicPr>
            <p:cNvPr id="4" name="Picture 4"/>
            <p:cNvPicPr>
              <a:picLocks noChangeAspect="1"/>
            </p:cNvPicPr>
            <p:nvPr/>
          </p:nvPicPr>
          <p:blipFill>
            <a:blip r:embed="rId3"/>
            <a:stretch/>
          </p:blipFill>
          <p:spPr>
            <a:xfrm>
              <a:off x="-5" y="1031"/>
              <a:ext cx="2832" cy="61"/>
            </a:xfrm>
            <a:prstGeom prst="rect">
              <a:avLst/>
            </a:prstGeom>
            <a:noFill/>
          </p:spPr>
        </p:pic>
      </p:grpSp>
      <p:sp>
        <p:nvSpPr>
          <p:cNvPr id="6" name="Text Box 6"/>
          <p:cNvSpPr>
            <a:spLocks/>
          </p:cNvSpPr>
          <p:nvPr>
            <p:ph type="title"/>
          </p:nvPr>
        </p:nvSpPr>
        <p:spPr>
          <a:xfrm>
            <a:off x="317500" y="722312"/>
            <a:ext cx="8637587" cy="762000"/>
          </a:xfrm>
          <a:prstGeom prst="rect">
            <a:avLst/>
          </a:prstGeom>
          <a:ln>
            <a:noFill/>
          </a:ln>
          <a:effectLst/>
        </p:spPr>
        <p:txBody>
          <a:bodyPr anchor="b" numCol="1">
            <a:spAutoFit/>
          </a:bodyPr>
          <a:lstStyle/>
          <a:p>
            <a:endParaRPr/>
          </a:p>
        </p:txBody>
      </p:sp>
      <p:sp>
        <p:nvSpPr>
          <p:cNvPr id="7" name="Text Box 7"/>
          <p:cNvSpPr>
            <a:spLocks/>
          </p:cNvSpPr>
          <p:nvPr>
            <p:ph idx="1" type="body"/>
          </p:nvPr>
        </p:nvSpPr>
        <p:spPr>
          <a:xfrm>
            <a:off x="328612" y="1941512"/>
            <a:ext cx="8208962" cy="4114800"/>
          </a:xfrm>
          <a:prstGeom prst="rect">
            <a:avLst/>
          </a:prstGeom>
          <a:ln>
            <a:noFill/>
          </a:ln>
        </p:spPr>
        <p:txBody>
          <a:bodyPr numCol="1"/>
          <a:lstStyle/>
          <a:p>
            <a:endParaRPr/>
          </a:p>
          <a:p>
            <a:endParaRPr/>
          </a:p>
          <a:p>
            <a:endParaRPr/>
          </a:p>
          <a:p>
            <a:endParaRPr/>
          </a:p>
          <a:p>
            <a:endParaRPr/>
          </a:p>
        </p:txBody>
      </p:sp>
      <p:sp>
        <p:nvSpPr>
          <p:cNvPr id="8" name="Text Box 8"/>
          <p:cNvSpPr>
            <a:spLocks/>
          </p:cNvSpPr>
          <p:nvPr>
            <p:ph idx="2" sz="half" type="dt"/>
          </p:nvPr>
        </p:nvSpPr>
        <p:spPr>
          <a:xfrm>
            <a:off x="3433762" y="6343650"/>
            <a:ext cx="1905000" cy="457200"/>
          </a:xfrm>
          <a:prstGeom prst="rect">
            <a:avLst/>
          </a:prstGeom>
          <a:ln>
            <a:noFill/>
          </a:ln>
        </p:spPr>
        <p:txBody>
          <a:bodyPr anchor="b" numCol="1"/>
          <a:lstStyle/>
          <a:p>
            <a:pPr algn="ctr"/>
            <a:r>
              <a:rPr dirty="0" lang="en-US" smtClean="0" sz="1400"/>
              <a:t>*</a:t>
            </a:r>
          </a:p>
        </p:txBody>
      </p:sp>
      <p:sp>
        <p:nvSpPr>
          <p:cNvPr id="9" name="Text Box 9"/>
          <p:cNvSpPr>
            <a:spLocks/>
          </p:cNvSpPr>
          <p:nvPr>
            <p:ph idx="3" sz="quarter" type="ftr"/>
          </p:nvPr>
        </p:nvSpPr>
        <p:spPr>
          <a:xfrm>
            <a:off x="6108700" y="6343650"/>
            <a:ext cx="2895600" cy="457200"/>
          </a:xfrm>
          <a:prstGeom prst="rect">
            <a:avLst/>
          </a:prstGeom>
          <a:ln>
            <a:noFill/>
          </a:ln>
        </p:spPr>
        <p:txBody>
          <a:bodyPr anchor="b" numCol="1"/>
          <a:lstStyle/>
          <a:p>
            <a:pPr algn="r"/>
            <a:r>
              <a:rPr dirty="0" lang="en-US" smtClean="0" sz="1400"/>
              <a:t>*</a:t>
            </a:r>
          </a:p>
        </p:txBody>
      </p:sp>
      <p:sp>
        <p:nvSpPr>
          <p:cNvPr id="10" name="Text Box 10"/>
          <p:cNvSpPr>
            <a:spLocks/>
          </p:cNvSpPr>
          <p:nvPr>
            <p:ph idx="4" sz="quarter" type="sldNum"/>
          </p:nvPr>
        </p:nvSpPr>
        <p:spPr>
          <a:xfrm>
            <a:off x="146050" y="6361112"/>
            <a:ext cx="1905000" cy="457200"/>
          </a:xfrm>
          <a:prstGeom prst="rect">
            <a:avLst/>
          </a:prstGeom>
          <a:ln>
            <a:noFill/>
          </a:ln>
        </p:spPr>
        <p:txBody>
          <a:bodyPr anchor="b" numCol="1"/>
          <a:lstStyle/>
          <a:p>
            <a:pPr/>
            <a:r>
              <a:rPr dirty="0" lang="en-US" smtClean="0" sz="2400"/>
              <a:t>*</a:t>
            </a:r>
          </a:p>
        </p:txBody>
      </p:sp>
    </p:spTree>
  </p:cSld>
  <p:clrMap accent1="accent1" accent2="accent2" accent3="accent3" accent4="accent4" accent5="accent5" accent6="accent6" bg1="lt1" bg2="lt2" folHlink="folHlink" hlink="hlink" tx1="dk1" tx2="dk2"/>
  <p:sldLayoutIdLst>
    <p:sldLayoutId id="2147483648" r:id="rId4"/>
    <p:sldLayoutId id="2147483649"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txStyles>
    <p:titleStyle>
      <a:lvl1pPr algn="l" defTabSz="914400" fontAlgn="base" indent="0" marL="0" rtl="0">
        <a:lnSpc>
          <a:spcPct val="100000"/>
        </a:lnSpc>
        <a:spcBef>
          <a:spcPct val="0"/>
        </a:spcBef>
        <a:spcAft>
          <a:spcPct val="0"/>
        </a:spcAft>
        <a:buNone/>
        <a:defRPr b="0" baseline="0" dirty="0" i="0" lang="en-US" smtClean="0" sz="4400" u="none">
          <a:solidFill>
            <a:schemeClr val="tx2"/>
          </a:solidFill>
          <a:latin charset="0" pitchFamily="18" typeface="Bookman Old Style"/>
        </a:defRPr>
      </a:lvl1pPr>
    </p:titleStyle>
    <p:bodyStyle>
      <a:lvl1pPr algn="l" defTabSz="914400" fontAlgn="base" indent="-342900" marL="342900" rtl="0">
        <a:lnSpc>
          <a:spcPct val="100000"/>
        </a:lnSpc>
        <a:spcBef>
          <a:spcPct val="20000"/>
        </a:spcBef>
        <a:spcAft>
          <a:spcPct val="0"/>
        </a:spcAft>
        <a:buClr>
          <a:srgbClr val="CCFF33"/>
        </a:buClr>
        <a:buSzPct val="70000"/>
        <a:buFont charset="2" pitchFamily="2" typeface="Wingdings"/>
        <a:buChar char="n"/>
        <a:defRPr b="0" baseline="0" dirty="0" i="0" lang="en-US" smtClean="0" sz="3200" u="none">
          <a:solidFill>
            <a:schemeClr val="tx1"/>
          </a:solidFill>
          <a:latin charset="0" pitchFamily="18" typeface="Bookman Old Style"/>
        </a:defRPr>
      </a:lvl1pPr>
      <a:lvl2pPr indent="-285750" marL="742950">
        <a:lnSpc>
          <a:spcPct val="100000"/>
        </a:lnSpc>
        <a:spcBef>
          <a:spcPct val="20000"/>
        </a:spcBef>
        <a:spcAft>
          <a:spcPct val="0"/>
        </a:spcAft>
        <a:buClr>
          <a:schemeClr val="accent2"/>
        </a:buClr>
        <a:buSzPct val="65000"/>
        <a:buFont charset="2" pitchFamily="2" typeface="Wingdings"/>
        <a:buChar char="n"/>
        <a:defRPr b="0" dirty="0" i="0" lang="en-US" smtClean="0" sz="2800" u="none">
          <a:solidFill>
            <a:schemeClr val="tx1"/>
          </a:solidFill>
          <a:latin charset="0" pitchFamily="18" typeface="Bookman Old Style"/>
        </a:defRPr>
      </a:lvl2pPr>
      <a:lvl3pPr indent="-228600" marL="1143000">
        <a:lnSpc>
          <a:spcPct val="100000"/>
        </a:lnSpc>
        <a:spcBef>
          <a:spcPct val="20000"/>
        </a:spcBef>
        <a:spcAft>
          <a:spcPct val="0"/>
        </a:spcAft>
        <a:buClr>
          <a:srgbClr val="0099CC"/>
        </a:buClr>
        <a:buSzPct val="65000"/>
        <a:buFont charset="2" pitchFamily="2" typeface="Wingdings"/>
        <a:buChar char="n"/>
        <a:defRPr b="0" dirty="0" i="0" lang="en-US" smtClean="0" sz="2400" u="none">
          <a:solidFill>
            <a:schemeClr val="tx1"/>
          </a:solidFill>
          <a:latin charset="0" pitchFamily="18" typeface="Bookman Old Style"/>
        </a:defRPr>
      </a:lvl3pPr>
      <a:lvl4pPr indent="-228600" marL="1600200">
        <a:lnSpc>
          <a:spcPct val="100000"/>
        </a:lnSpc>
        <a:spcBef>
          <a:spcPct val="20000"/>
        </a:spcBef>
        <a:spcAft>
          <a:spcPct val="0"/>
        </a:spcAft>
        <a:buClr>
          <a:schemeClr val="tx2"/>
        </a:buClr>
        <a:buSzPct val="75000"/>
        <a:buFont charset="2" pitchFamily="2" typeface="Wingdings"/>
        <a:buChar char="n"/>
        <a:defRPr b="0" dirty="0" i="0" lang="en-US" smtClean="0" sz="2000" u="none">
          <a:solidFill>
            <a:schemeClr val="tx1"/>
          </a:solidFill>
          <a:latin charset="0" pitchFamily="18" typeface="Bookman Old Style"/>
        </a:defRPr>
      </a:lvl4pPr>
      <a:lvl5pPr indent="-228600" marL="2057400">
        <a:lnSpc>
          <a:spcPct val="100000"/>
        </a:lnSpc>
        <a:spcBef>
          <a:spcPct val="20000"/>
        </a:spcBef>
        <a:spcAft>
          <a:spcPct val="0"/>
        </a:spcAft>
        <a:buClr>
          <a:schemeClr val="hlink"/>
        </a:buClr>
        <a:buSzPct val="65000"/>
        <a:buFont charset="2" pitchFamily="2" typeface="Wingdings"/>
        <a:buChar char="n"/>
        <a:defRPr b="0" dirty="0" i="0" lang="en-US" smtClean="0" sz="2000" u="none">
          <a:solidFill>
            <a:schemeClr val="tx1"/>
          </a:solidFill>
          <a:latin charset="0" pitchFamily="18" typeface="Bookman Old Style"/>
        </a:defRPr>
      </a:lvl5pPr>
    </p:bodyStyle>
    <p:otherStyle>
      <a:lvl1pPr algn="l" defTabSz="914400" fontAlgn="base" indent="0" marL="0" rtl="0">
        <a:lnSpc>
          <a:spcPct val="100000"/>
        </a:lnSpc>
        <a:spcBef>
          <a:spcPct val="0"/>
        </a:spcBef>
        <a:spcAft>
          <a:spcPct val="0"/>
        </a:spcAft>
        <a:buNone/>
        <a:defRPr b="0" baseline="0" dirty="0" i="0" lang="en-US" smtClean="0" sz="1800" u="none">
          <a:solidFill>
            <a:schemeClr val="tx1"/>
          </a:solidFill>
          <a:latin charset="0" pitchFamily="18" typeface="Bookman Old Style"/>
        </a:defRPr>
      </a:lvl1pPr>
      <a:lvl2pPr indent="0" marL="457200">
        <a:lnSpc>
          <a:spcPct val="100000"/>
        </a:lnSpc>
        <a:spcBef>
          <a:spcPct val="0"/>
        </a:spcBef>
        <a:spcAft>
          <a:spcPct val="0"/>
        </a:spcAft>
        <a:buNone/>
        <a:defRPr b="0" dirty="0" i="0" lang="en-US" smtClean="0" sz="1800" u="none">
          <a:solidFill>
            <a:schemeClr val="tx1"/>
          </a:solidFill>
          <a:latin charset="0" pitchFamily="18" typeface="Bookman Old Style"/>
        </a:defRPr>
      </a:lvl2pPr>
      <a:lvl3pPr indent="0" marL="914400">
        <a:lnSpc>
          <a:spcPct val="100000"/>
        </a:lnSpc>
        <a:spcBef>
          <a:spcPct val="0"/>
        </a:spcBef>
        <a:spcAft>
          <a:spcPct val="0"/>
        </a:spcAft>
        <a:buNone/>
        <a:defRPr b="0" dirty="0" i="0" lang="en-US" smtClean="0" sz="1800" u="none">
          <a:solidFill>
            <a:schemeClr val="tx1"/>
          </a:solidFill>
          <a:latin charset="0" pitchFamily="18" typeface="Bookman Old Style"/>
        </a:defRPr>
      </a:lvl3pPr>
      <a:lvl4pPr indent="0" marL="1371600">
        <a:lnSpc>
          <a:spcPct val="100000"/>
        </a:lnSpc>
        <a:spcBef>
          <a:spcPct val="0"/>
        </a:spcBef>
        <a:spcAft>
          <a:spcPct val="0"/>
        </a:spcAft>
        <a:buNone/>
        <a:defRPr b="0" dirty="0" i="0" lang="en-US" smtClean="0" sz="1800" u="none">
          <a:solidFill>
            <a:schemeClr val="tx1"/>
          </a:solidFill>
          <a:latin charset="0" pitchFamily="18" typeface="Bookman Old Style"/>
        </a:defRPr>
      </a:lvl4pPr>
      <a:lvl5pPr indent="0" marL="1828800">
        <a:lnSpc>
          <a:spcPct val="100000"/>
        </a:lnSpc>
        <a:spcBef>
          <a:spcPct val="0"/>
        </a:spcBef>
        <a:spcAft>
          <a:spcPct val="0"/>
        </a:spcAft>
        <a:buNone/>
        <a:defRPr b="0" dirty="0" i="0" lang="en-US" smtClean="0" sz="1800" u="none">
          <a:solidFill>
            <a:schemeClr val="tx1"/>
          </a:solidFill>
          <a:latin charset="0" pitchFamily="18" typeface="Bookman Old Style"/>
        </a:defRPr>
      </a:lvl5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chemeClr val="bg2"/>
            </a:gs>
            <a:gs pos="100000">
              <a:schemeClr val="bg1"/>
            </a:gs>
          </a:gsLst>
          <a:path path="rect">
            <a:fillToRect b="100000" r="100000"/>
          </a:path>
        </a:gradFill>
        <a:effectLst/>
      </p:bgPr>
    </p:bg>
    <p:spTree>
      <p:nvGrpSpPr>
        <p:cNvPr id="1" name=""/>
        <p:cNvGrpSpPr/>
        <p:nvPr/>
      </p:nvGrpSpPr>
      <p:grpSpPr>
        <a:xfrm>
          <a:off x="0" y="0"/>
          <a:ext cx="0" cy="0"/>
          <a:chOff x="0" y="0"/>
          <a:chExt cx="0" cy="0"/>
        </a:xfrm>
      </p:grpSpPr>
      <p:grpSp>
        <p:nvGrpSpPr>
          <p:cNvPr id="11" name="Group 11"/>
          <p:cNvGrpSpPr>
            <a:grpSpLocks/>
          </p:cNvGrpSpPr>
          <p:nvPr/>
        </p:nvGrpSpPr>
        <p:grpSpPr>
          <a:xfrm>
            <a:off x="0" y="0"/>
            <a:ext cx="9144000" cy="3365500"/>
            <a:chOff x="0" y="0"/>
            <a:chExt cx="5760" cy="2120"/>
          </a:xfrm>
        </p:grpSpPr>
        <p:pic>
          <p:nvPicPr>
            <p:cNvPr id="12" name="Picture 12"/>
            <p:cNvPicPr>
              <a:picLocks noChangeAspect="1"/>
            </p:cNvPicPr>
            <p:nvPr/>
          </p:nvPicPr>
          <p:blipFill>
            <a:blip r:embed="rId2"/>
            <a:srcRect l="8125"/>
            <a:stretch/>
          </p:blipFill>
          <p:spPr>
            <a:xfrm>
              <a:off x="0" y="0"/>
              <a:ext cx="5760" cy="576"/>
            </a:xfrm>
            <a:prstGeom prst="rect">
              <a:avLst/>
            </a:prstGeom>
            <a:noFill/>
          </p:spPr>
        </p:pic>
        <p:pic>
          <p:nvPicPr>
            <p:cNvPr id="14" name="Picture 14"/>
            <p:cNvPicPr>
              <a:picLocks noChangeAspect="1"/>
            </p:cNvPicPr>
            <p:nvPr/>
          </p:nvPicPr>
          <p:blipFill>
            <a:blip r:embed="rId3"/>
            <a:stretch/>
          </p:blipFill>
          <p:spPr>
            <a:xfrm>
              <a:off x="2688" y="2059"/>
              <a:ext cx="2832" cy="61"/>
            </a:xfrm>
            <a:prstGeom prst="rect">
              <a:avLst/>
            </a:prstGeom>
            <a:noFill/>
          </p:spPr>
        </p:pic>
      </p:grpSp>
      <p:sp>
        <p:nvSpPr>
          <p:cNvPr id="16" name="Text Box 16"/>
          <p:cNvSpPr>
            <a:spLocks/>
          </p:cNvSpPr>
          <p:nvPr>
            <p:ph type="title"/>
          </p:nvPr>
        </p:nvSpPr>
        <p:spPr>
          <a:xfrm>
            <a:off x="990600" y="1905000"/>
            <a:ext cx="7772400" cy="1143000"/>
          </a:xfrm>
          <a:prstGeom prst="rect">
            <a:avLst/>
          </a:prstGeom>
          <a:ln>
            <a:noFill/>
          </a:ln>
          <a:effectLst/>
        </p:spPr>
        <p:txBody>
          <a:bodyPr anchor="b" numCol="1"/>
          <a:lstStyle/>
          <a:p>
            <a:endParaRPr/>
          </a:p>
        </p:txBody>
      </p:sp>
      <p:sp>
        <p:nvSpPr>
          <p:cNvPr id="17" name="Text Box 17"/>
          <p:cNvSpPr>
            <a:spLocks/>
          </p:cNvSpPr>
          <p:nvPr>
            <p:ph idx="1" type="body"/>
          </p:nvPr>
        </p:nvSpPr>
        <p:spPr>
          <a:xfrm>
            <a:off x="2686050" y="3492500"/>
            <a:ext cx="6102350" cy="1752600"/>
          </a:xfrm>
          <a:prstGeom prst="rect">
            <a:avLst/>
          </a:prstGeom>
          <a:ln>
            <a:noFill/>
          </a:ln>
        </p:spPr>
        <p:txBody>
          <a:bodyPr numCol="1"/>
          <a:lstStyle/>
          <a:p>
            <a:endParaRPr/>
          </a:p>
        </p:txBody>
      </p:sp>
      <p:sp>
        <p:nvSpPr>
          <p:cNvPr id="18" name="Text Box 18"/>
          <p:cNvSpPr>
            <a:spLocks/>
          </p:cNvSpPr>
          <p:nvPr>
            <p:ph idx="2" sz="half" type="dt"/>
          </p:nvPr>
        </p:nvSpPr>
        <p:spPr>
          <a:xfrm>
            <a:off x="3359150" y="6343650"/>
            <a:ext cx="1905000" cy="457200"/>
          </a:xfrm>
          <a:prstGeom prst="rect">
            <a:avLst/>
          </a:prstGeom>
          <a:ln>
            <a:noFill/>
          </a:ln>
        </p:spPr>
        <p:txBody>
          <a:bodyPr anchor="b" numCol="1"/>
          <a:lstStyle/>
          <a:p>
            <a:pPr algn="ctr"/>
            <a:r>
              <a:rPr dirty="0" lang="en-US" smtClean="0" sz="1400"/>
              <a:t>*</a:t>
            </a:r>
          </a:p>
        </p:txBody>
      </p:sp>
      <p:sp>
        <p:nvSpPr>
          <p:cNvPr id="19" name="Text Box 19"/>
          <p:cNvSpPr>
            <a:spLocks/>
          </p:cNvSpPr>
          <p:nvPr>
            <p:ph idx="3" sz="quarter" type="ftr"/>
          </p:nvPr>
        </p:nvSpPr>
        <p:spPr>
          <a:xfrm>
            <a:off x="6019800" y="6343650"/>
            <a:ext cx="2895600" cy="457200"/>
          </a:xfrm>
          <a:prstGeom prst="rect">
            <a:avLst/>
          </a:prstGeom>
          <a:ln>
            <a:noFill/>
          </a:ln>
        </p:spPr>
        <p:txBody>
          <a:bodyPr anchor="b" numCol="1"/>
          <a:lstStyle/>
          <a:p>
            <a:pPr algn="r"/>
            <a:r>
              <a:rPr dirty="0" lang="en-US" smtClean="0" sz="1400"/>
              <a:t>*</a:t>
            </a:r>
          </a:p>
        </p:txBody>
      </p:sp>
      <p:sp>
        <p:nvSpPr>
          <p:cNvPr id="20" name="Text Box 20"/>
          <p:cNvSpPr>
            <a:spLocks/>
          </p:cNvSpPr>
          <p:nvPr>
            <p:ph idx="4" sz="quarter" type="sldNum"/>
          </p:nvPr>
        </p:nvSpPr>
        <p:spPr>
          <a:xfrm>
            <a:off x="125412" y="6361112"/>
            <a:ext cx="1905000" cy="457200"/>
          </a:xfrm>
          <a:prstGeom prst="rect">
            <a:avLst/>
          </a:prstGeom>
          <a:ln>
            <a:noFill/>
          </a:ln>
        </p:spPr>
        <p:txBody>
          <a:bodyPr anchor="b" numCol="1"/>
          <a:lstStyle/>
          <a:p>
            <a:pPr/>
            <a:r>
              <a:rPr dirty="0" lang="en-US" smtClean="0" sz="2400"/>
              <a:t>*</a:t>
            </a:r>
          </a:p>
        </p:txBody>
      </p:sp>
    </p:spTree>
  </p:cSld>
  <p:clrMap accent1="accent1" accent2="accent2" accent3="accent3" accent4="accent4" accent5="accent5" accent6="accent6" bg1="lt1" bg2="lt2" folHlink="folHlink" hlink="hlink" tx1="dk1" tx2="dk2"/>
  <p:sldLayoutIdLst>
    <p:sldLayoutId id="2147483660" r:id="rId4"/>
  </p:sldLayoutIdLst>
  <p:txStyles>
    <p:titleStyle>
      <a:lvl1pPr algn="l" defTabSz="914400" fontAlgn="base" indent="0" marL="0" rtl="0">
        <a:lnSpc>
          <a:spcPct val="100000"/>
        </a:lnSpc>
        <a:spcBef>
          <a:spcPct val="0"/>
        </a:spcBef>
        <a:spcAft>
          <a:spcPct val="0"/>
        </a:spcAft>
        <a:buNone/>
        <a:defRPr b="0" baseline="0" dirty="0" i="0" lang="en-US" smtClean="0" sz="4400" u="none">
          <a:solidFill>
            <a:schemeClr val="tx2"/>
          </a:solidFill>
          <a:latin charset="0" pitchFamily="18" typeface="Bookman Old Style"/>
        </a:defRPr>
      </a:lvl1pPr>
    </p:titleStyle>
    <p:bodyStyle>
      <a:lvl1pPr algn="l" defTabSz="914400" fontAlgn="base" indent="-342900" marL="342900" rtl="0">
        <a:lnSpc>
          <a:spcPct val="100000"/>
        </a:lnSpc>
        <a:spcBef>
          <a:spcPct val="20000"/>
        </a:spcBef>
        <a:spcAft>
          <a:spcPct val="0"/>
        </a:spcAft>
        <a:buClr>
          <a:srgbClr val="CCFF33"/>
        </a:buClr>
        <a:buSzPct val="70000"/>
        <a:buFont charset="2" pitchFamily="2" typeface="Wingdings"/>
        <a:buChar char="n"/>
        <a:defRPr b="0" baseline="0" dirty="0" i="0" lang="en-US" smtClean="0" sz="3200" u="none">
          <a:solidFill>
            <a:schemeClr val="tx1"/>
          </a:solidFill>
          <a:latin charset="0" pitchFamily="18" typeface="Bookman Old Style"/>
        </a:defRPr>
      </a:lvl1pPr>
      <a:lvl2pPr indent="-285750" marL="742950">
        <a:lnSpc>
          <a:spcPct val="100000"/>
        </a:lnSpc>
        <a:spcBef>
          <a:spcPct val="20000"/>
        </a:spcBef>
        <a:spcAft>
          <a:spcPct val="0"/>
        </a:spcAft>
        <a:buClr>
          <a:schemeClr val="accent2"/>
        </a:buClr>
        <a:buSzPct val="65000"/>
        <a:buFont charset="2" pitchFamily="2" typeface="Wingdings"/>
        <a:buChar char="n"/>
        <a:defRPr b="0" dirty="0" i="0" lang="en-US" smtClean="0" sz="2800" u="none">
          <a:solidFill>
            <a:schemeClr val="tx1"/>
          </a:solidFill>
          <a:latin charset="0" pitchFamily="18" typeface="Bookman Old Style"/>
        </a:defRPr>
      </a:lvl2pPr>
      <a:lvl3pPr indent="-228600" marL="1143000">
        <a:lnSpc>
          <a:spcPct val="100000"/>
        </a:lnSpc>
        <a:spcBef>
          <a:spcPct val="20000"/>
        </a:spcBef>
        <a:spcAft>
          <a:spcPct val="0"/>
        </a:spcAft>
        <a:buClr>
          <a:srgbClr val="0099CC"/>
        </a:buClr>
        <a:buSzPct val="65000"/>
        <a:buFont charset="2" pitchFamily="2" typeface="Wingdings"/>
        <a:buChar char="n"/>
        <a:defRPr b="0" dirty="0" i="0" lang="en-US" smtClean="0" sz="2400" u="none">
          <a:solidFill>
            <a:schemeClr val="tx1"/>
          </a:solidFill>
          <a:latin charset="0" pitchFamily="18" typeface="Bookman Old Style"/>
        </a:defRPr>
      </a:lvl3pPr>
      <a:lvl4pPr indent="-228600" marL="1600200">
        <a:lnSpc>
          <a:spcPct val="100000"/>
        </a:lnSpc>
        <a:spcBef>
          <a:spcPct val="20000"/>
        </a:spcBef>
        <a:spcAft>
          <a:spcPct val="0"/>
        </a:spcAft>
        <a:buClr>
          <a:schemeClr val="tx2"/>
        </a:buClr>
        <a:buSzPct val="75000"/>
        <a:buFont charset="2" pitchFamily="2" typeface="Wingdings"/>
        <a:buChar char="n"/>
        <a:defRPr b="0" dirty="0" i="0" lang="en-US" smtClean="0" sz="2000" u="none">
          <a:solidFill>
            <a:schemeClr val="tx1"/>
          </a:solidFill>
          <a:latin charset="0" pitchFamily="18" typeface="Bookman Old Style"/>
        </a:defRPr>
      </a:lvl4pPr>
      <a:lvl5pPr indent="-228600" marL="2057400">
        <a:lnSpc>
          <a:spcPct val="100000"/>
        </a:lnSpc>
        <a:spcBef>
          <a:spcPct val="20000"/>
        </a:spcBef>
        <a:spcAft>
          <a:spcPct val="0"/>
        </a:spcAft>
        <a:buClr>
          <a:schemeClr val="hlink"/>
        </a:buClr>
        <a:buSzPct val="65000"/>
        <a:buFont charset="2" pitchFamily="2" typeface="Wingdings"/>
        <a:buChar char="n"/>
        <a:defRPr b="0" dirty="0" i="0" lang="en-US" smtClean="0" sz="2000" u="none">
          <a:solidFill>
            <a:schemeClr val="tx1"/>
          </a:solidFill>
          <a:latin charset="0" pitchFamily="18" typeface="Bookman Old Style"/>
        </a:defRPr>
      </a:lvl5pPr>
    </p:bodyStyle>
    <p:otherStyle>
      <a:lvl1pPr algn="l" defTabSz="914400" fontAlgn="base" indent="0" marL="0" rtl="0">
        <a:lnSpc>
          <a:spcPct val="100000"/>
        </a:lnSpc>
        <a:spcBef>
          <a:spcPct val="0"/>
        </a:spcBef>
        <a:spcAft>
          <a:spcPct val="0"/>
        </a:spcAft>
        <a:buNone/>
        <a:defRPr b="0" baseline="0" dirty="0" i="0" lang="en-US" smtClean="0" sz="1800" u="none">
          <a:solidFill>
            <a:schemeClr val="tx1"/>
          </a:solidFill>
          <a:latin charset="0" pitchFamily="18" typeface="Bookman Old Style"/>
        </a:defRPr>
      </a:lvl1pPr>
      <a:lvl2pPr indent="0" marL="457200">
        <a:lnSpc>
          <a:spcPct val="100000"/>
        </a:lnSpc>
        <a:spcBef>
          <a:spcPct val="0"/>
        </a:spcBef>
        <a:spcAft>
          <a:spcPct val="0"/>
        </a:spcAft>
        <a:buNone/>
        <a:defRPr b="0" dirty="0" i="0" lang="en-US" smtClean="0" sz="1800" u="none">
          <a:solidFill>
            <a:schemeClr val="tx1"/>
          </a:solidFill>
          <a:latin charset="0" pitchFamily="18" typeface="Bookman Old Style"/>
        </a:defRPr>
      </a:lvl2pPr>
      <a:lvl3pPr indent="0" marL="914400">
        <a:lnSpc>
          <a:spcPct val="100000"/>
        </a:lnSpc>
        <a:spcBef>
          <a:spcPct val="0"/>
        </a:spcBef>
        <a:spcAft>
          <a:spcPct val="0"/>
        </a:spcAft>
        <a:buNone/>
        <a:defRPr b="0" dirty="0" i="0" lang="en-US" smtClean="0" sz="1800" u="none">
          <a:solidFill>
            <a:schemeClr val="tx1"/>
          </a:solidFill>
          <a:latin charset="0" pitchFamily="18" typeface="Bookman Old Style"/>
        </a:defRPr>
      </a:lvl3pPr>
      <a:lvl4pPr indent="0" marL="1371600">
        <a:lnSpc>
          <a:spcPct val="100000"/>
        </a:lnSpc>
        <a:spcBef>
          <a:spcPct val="0"/>
        </a:spcBef>
        <a:spcAft>
          <a:spcPct val="0"/>
        </a:spcAft>
        <a:buNone/>
        <a:defRPr b="0" dirty="0" i="0" lang="en-US" smtClean="0" sz="1800" u="none">
          <a:solidFill>
            <a:schemeClr val="tx1"/>
          </a:solidFill>
          <a:latin charset="0" pitchFamily="18" typeface="Bookman Old Style"/>
        </a:defRPr>
      </a:lvl4pPr>
      <a:lvl5pPr indent="0" marL="1828800">
        <a:lnSpc>
          <a:spcPct val="100000"/>
        </a:lnSpc>
        <a:spcBef>
          <a:spcPct val="0"/>
        </a:spcBef>
        <a:spcAft>
          <a:spcPct val="0"/>
        </a:spcAft>
        <a:buNone/>
        <a:defRPr b="0" dirty="0" i="0" lang="en-US" smtClean="0" sz="1800" u="none">
          <a:solidFill>
            <a:schemeClr val="tx1"/>
          </a:solidFill>
          <a:latin charset="0" pitchFamily="18" typeface="Bookman Old Style"/>
        </a:defRPr>
      </a:lvl5pPr>
    </p:otherStyle>
  </p:txStyles>
</p:sldMaster>
</file>

<file path=ppt/slides/_rels/slide1.xml.rels><?xml version="1.0" encoding="UTF-8" standalone="yes"?><Relationships xmlns="http://schemas.openxmlformats.org/package/2006/relationships"><Relationship Id="rId1" Target="../slideLayouts/slideLayout13.xml" Type="http://schemas.openxmlformats.org/officeDocument/2006/relationships/slideLayout"/></Relationships>
</file>

<file path=ppt/slides/_rels/slide10.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1" Target="../slideLayouts/slideLayout13.xml" Type="http://schemas.openxmlformats.org/officeDocument/2006/relationships/slideLayout"/></Relationships>
</file>

<file path=ppt/slides/_rels/slide3.xml.rels><?xml version="1.0" encoding="UTF-8" standalone="yes"?><Relationships xmlns="http://schemas.openxmlformats.org/package/2006/relationships"><Relationship Id="rId2" Target="../media/image1.pn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2" Target="../media/image2.jpeg" Type="http://schemas.openxmlformats.org/officeDocument/2006/relationships/image"/><Relationship Id="rId1" Target="../slideLayouts/slideLayout12.xml" Type="http://schemas.openxmlformats.org/officeDocument/2006/relationships/slideLayout"/></Relationships>
</file>

<file path=ppt/slides/_rels/slide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Box 21"/>
          <p:cNvSpPr>
            <a:spLocks/>
          </p:cNvSpPr>
          <p:nvPr>
            <p:ph type="ctrTitle"/>
          </p:nvPr>
        </p:nvSpPr>
        <p:spPr>
          <a:xfrm>
            <a:off x="838200" y="1143000"/>
            <a:ext cx="7772400" cy="1828800"/>
          </a:xfrm>
          <a:prstGeom prst="rect">
            <a:avLst/>
          </a:prstGeom>
        </p:spPr>
        <p:txBody>
          <a:bodyPr numCol="1"/>
          <a:lstStyle>
            <a:lvl1pPr algn="r">
              <a:defRPr dirty="0" lang="en-US" smtClean="0"/>
            </a:lvl1pPr>
          </a:lstStyle>
          <a:p>
            <a:pPr algn="ctr"/>
            <a:r>
              <a:rPr dirty="0" lang="en-US" smtClean="0" sz="5400">
                <a:solidFill>
                  <a:srgbClr val="FF5050"/>
                </a:solidFill>
              </a:rPr>
              <a:t>Native American Groups</a:t>
            </a:r>
          </a:p>
        </p:txBody>
      </p:sp>
      <p:sp>
        <p:nvSpPr>
          <p:cNvPr id="22" name="Text Box 22"/>
          <p:cNvSpPr>
            <a:spLocks/>
          </p:cNvSpPr>
          <p:nvPr>
            <p:ph idx="1" type="subTitle"/>
          </p:nvPr>
        </p:nvSpPr>
        <p:spPr>
          <a:xfrm>
            <a:off x="1600200" y="4038600"/>
            <a:ext cx="6102350" cy="1752600"/>
          </a:xfrm>
          <a:prstGeom prst="rect">
            <a:avLst/>
          </a:prstGeom>
        </p:spPr>
        <p:txBody>
          <a:bodyPr numCol="1"/>
          <a:lstStyle>
            <a:lvl1pPr algn="r" marL="0">
              <a:buNone/>
              <a:defRPr dirty="0" lang="en-US" smtClean="0"/>
            </a:lvl1pPr>
            <a:lvl2pPr algn="ctr" marL="457200">
              <a:buNone/>
              <a:defRPr dirty="0" lang="en-US" smtClean="0"/>
            </a:lvl2pPr>
            <a:lvl3pPr algn="ctr" marL="914400">
              <a:buNone/>
              <a:defRPr dirty="0" lang="en-US" smtClean="0"/>
            </a:lvl3pPr>
            <a:lvl4pPr algn="ctr" marL="1371600">
              <a:buNone/>
              <a:defRPr dirty="0" lang="en-US" smtClean="0"/>
            </a:lvl4pPr>
            <a:lvl5pPr algn="ctr" marL="1828800">
              <a:buNone/>
              <a:defRPr dirty="0" lang="en-US" smtClean="0"/>
            </a:lvl5pPr>
          </a:lstStyle>
          <a:p>
            <a:pPr algn="ctr" marL="0"/>
            <a:r>
              <a:rPr dirty="0" lang="en-US" smtClean="0" sz="3600"/>
              <a:t>Grade 4</a:t>
            </a:r>
          </a:p>
          <a:p>
            <a:pPr algn="ctr" marL="0"/>
            <a:r>
              <a:rPr dirty="0" lang="en-US" smtClean="0" sz="3600"/>
              <a:t>Social Studies Online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 Box 43"/>
          <p:cNvSpPr>
            <a:spLocks/>
          </p:cNvSpPr>
          <p:nvPr>
            <p:ph type="title"/>
          </p:nvPr>
        </p:nvSpPr>
        <p:spPr>
          <a:xfrm>
            <a:off x="317500" y="722312"/>
            <a:ext cx="8637587" cy="762000"/>
          </a:xfrm>
          <a:prstGeom prst="rect">
            <a:avLst/>
          </a:prstGeom>
        </p:spPr>
        <p:txBody>
          <a:bodyPr numCol="1"/>
          <a:lstStyle/>
          <a:p>
            <a:pPr indent="0" marL="0"/>
            <a:r>
              <a:rPr dirty="0" lang="en-US" smtClean="0">
                <a:solidFill>
                  <a:srgbClr val="FF5050"/>
                </a:solidFill>
              </a:rPr>
              <a:t>Mayans</a:t>
            </a:r>
          </a:p>
        </p:txBody>
      </p:sp>
      <p:sp>
        <p:nvSpPr>
          <p:cNvPr id="44" name="Text Box 44"/>
          <p:cNvSpPr>
            <a:spLocks/>
          </p:cNvSpPr>
          <p:nvPr>
            <p:ph idx="1" type="body"/>
          </p:nvPr>
        </p:nvSpPr>
        <p:spPr>
          <a:xfrm>
            <a:off x="328612" y="1941512"/>
            <a:ext cx="8208962" cy="4114800"/>
          </a:xfrm>
          <a:prstGeom prst="rect">
            <a:avLst/>
          </a:prstGeom>
        </p:spPr>
        <p:txBody>
          <a:bodyPr numCol="1"/>
          <a:lstStyle/>
          <a:p>
            <a:pPr indent="-342900" marL="342900">
              <a:buNone/>
            </a:pPr>
            <a:r>
              <a:rPr dirty="0" lang="en-US" smtClean="0"/>
              <a:t>Government:</a:t>
            </a:r>
          </a:p>
          <a:p>
            <a:pPr indent="-342900" marL="342900">
              <a:buNone/>
            </a:pPr>
            <a:r>
              <a:rPr dirty="0" lang="en-US" smtClean="0"/>
              <a:t>The Mayan civilization was not one unified empire, but rather a multitude of separate entities with a common cultural background. They were religiously and artistically a nation, but politically sovereign states</a:t>
            </a:r>
          </a:p>
          <a:p>
            <a:pPr indent="-342900" marL="342900">
              <a:buNone/>
            </a:pPr>
            <a:endParaRPr dirty="0" lang="en-US" smtClean="0"/>
          </a:p>
          <a:p>
            <a:pPr indent="-342900" marL="342900">
              <a:buNone/>
            </a:pPr>
            <a:endParaRPr dirty="0"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45"/>
          <p:cNvSpPr>
            <a:spLocks/>
          </p:cNvSpPr>
          <p:nvPr>
            <p:ph type="title"/>
          </p:nvPr>
        </p:nvSpPr>
        <p:spPr>
          <a:xfrm>
            <a:off x="317500" y="722312"/>
            <a:ext cx="8637587" cy="762000"/>
          </a:xfrm>
          <a:prstGeom prst="rect">
            <a:avLst/>
          </a:prstGeom>
        </p:spPr>
        <p:txBody>
          <a:bodyPr numCol="1"/>
          <a:lstStyle/>
          <a:p>
            <a:pPr indent="0" marL="0"/>
            <a:r>
              <a:rPr dirty="0" lang="en-US" smtClean="0">
                <a:solidFill>
                  <a:srgbClr val="FF5050"/>
                </a:solidFill>
              </a:rPr>
              <a:t>Mayans</a:t>
            </a:r>
          </a:p>
        </p:txBody>
      </p:sp>
      <p:sp>
        <p:nvSpPr>
          <p:cNvPr id="46" name="Text Box 46"/>
          <p:cNvSpPr>
            <a:spLocks/>
          </p:cNvSpPr>
          <p:nvPr>
            <p:ph idx="1" type="body"/>
          </p:nvPr>
        </p:nvSpPr>
        <p:spPr>
          <a:xfrm>
            <a:off x="328612" y="1941512"/>
            <a:ext cx="8208962" cy="4114800"/>
          </a:xfrm>
          <a:prstGeom prst="rect">
            <a:avLst/>
          </a:prstGeom>
        </p:spPr>
        <p:txBody>
          <a:bodyPr numCol="1"/>
          <a:lstStyle/>
          <a:p>
            <a:pPr indent="-342900" marL="342900">
              <a:buNone/>
            </a:pPr>
            <a:r>
              <a:rPr dirty="0" lang="en-US" smtClean="0" sz="2800"/>
              <a:t>Religion:</a:t>
            </a:r>
          </a:p>
          <a:p>
            <a:pPr indent="-342900" marL="342900">
              <a:buNone/>
            </a:pPr>
            <a:r>
              <a:rPr dirty="0" lang="en-US" smtClean="0" sz="2800"/>
              <a:t>   Religious rituals were elaborate, with frequent festival occasions in honor of the gods of the winds, the rain, the cardinal points, the harvest, of birth, death, and war.  The whole country was dotted with temples, usually great stone-built pyramids, while certain places .  There was a special "feast of all the gods".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 Box 47"/>
          <p:cNvSpPr>
            <a:spLocks/>
          </p:cNvSpPr>
          <p:nvPr>
            <p:ph type="title"/>
          </p:nvPr>
        </p:nvSpPr>
        <p:spPr>
          <a:xfrm>
            <a:off x="317500" y="722312"/>
            <a:ext cx="8637587" cy="762000"/>
          </a:xfrm>
          <a:prstGeom prst="rect">
            <a:avLst/>
          </a:prstGeom>
        </p:spPr>
        <p:txBody>
          <a:bodyPr numCol="1"/>
          <a:lstStyle/>
          <a:p>
            <a:pPr indent="0" marL="0"/>
            <a:r>
              <a:rPr dirty="0" lang="en-US" smtClean="0">
                <a:solidFill>
                  <a:srgbClr val="FF5050"/>
                </a:solidFill>
              </a:rPr>
              <a:t>Olmec</a:t>
            </a:r>
          </a:p>
        </p:txBody>
      </p:sp>
      <p:sp>
        <p:nvSpPr>
          <p:cNvPr id="48" name="Text Box 48"/>
          <p:cNvSpPr>
            <a:spLocks/>
          </p:cNvSpPr>
          <p:nvPr>
            <p:ph idx="1" type="body"/>
          </p:nvPr>
        </p:nvSpPr>
        <p:spPr>
          <a:xfrm>
            <a:off x="328612" y="1941512"/>
            <a:ext cx="8208962" cy="4114800"/>
          </a:xfrm>
          <a:prstGeom prst="rect">
            <a:avLst/>
          </a:prstGeom>
        </p:spPr>
        <p:txBody>
          <a:bodyPr numCol="1"/>
          <a:lstStyle/>
          <a:p>
            <a:pPr indent="-342900" marL="342900">
              <a:buNone/>
            </a:pPr>
            <a:r>
              <a:rPr dirty="0" lang="en-US" smtClean="0"/>
              <a:t>Government:</a:t>
            </a:r>
          </a:p>
          <a:p>
            <a:pPr indent="-342900" marL="342900">
              <a:buNone/>
            </a:pPr>
            <a:r>
              <a:rPr dirty="0" lang="en-US" smtClean="0"/>
              <a:t>	Powerful priests ruled the Omecs</a:t>
            </a:r>
          </a:p>
          <a:p>
            <a:pPr indent="-342900" marL="342900">
              <a:buNone/>
            </a:pPr>
            <a:endParaRPr dirty="0" lang="en-US" smtClean="0"/>
          </a:p>
          <a:p>
            <a:pPr indent="-342900" marL="342900">
              <a:buNone/>
            </a:pPr>
            <a:r>
              <a:rPr dirty="0" lang="en-US" smtClean="0"/>
              <a:t>Religion:</a:t>
            </a:r>
          </a:p>
          <a:p>
            <a:pPr indent="-342900" marL="342900">
              <a:buNone/>
            </a:pPr>
            <a:r>
              <a:rPr dirty="0" lang="en-US" smtClean="0"/>
              <a:t>	They worshipped many gods, including the rain god; constructed centrally located stone temples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 Box 49"/>
          <p:cNvSpPr>
            <a:spLocks/>
          </p:cNvSpPr>
          <p:nvPr>
            <p:ph type="title"/>
          </p:nvPr>
        </p:nvSpPr>
        <p:spPr>
          <a:xfrm>
            <a:off x="317500" y="722312"/>
            <a:ext cx="8637587" cy="762000"/>
          </a:xfrm>
          <a:prstGeom prst="rect">
            <a:avLst/>
          </a:prstGeom>
        </p:spPr>
        <p:txBody>
          <a:bodyPr numCol="1"/>
          <a:lstStyle/>
          <a:p>
            <a:pPr indent="0" marL="0"/>
            <a:r>
              <a:rPr dirty="0" lang="en-US" smtClean="0">
                <a:solidFill>
                  <a:srgbClr val="FF5050"/>
                </a:solidFill>
              </a:rPr>
              <a:t>Mississippi Mound Builders</a:t>
            </a:r>
          </a:p>
        </p:txBody>
      </p:sp>
      <p:sp>
        <p:nvSpPr>
          <p:cNvPr id="50" name="Text Box 50"/>
          <p:cNvSpPr>
            <a:spLocks/>
          </p:cNvSpPr>
          <p:nvPr>
            <p:ph idx="1" type="body"/>
          </p:nvPr>
        </p:nvSpPr>
        <p:spPr>
          <a:xfrm>
            <a:off x="304800" y="1676400"/>
            <a:ext cx="8208962" cy="4916487"/>
          </a:xfrm>
          <a:prstGeom prst="rect">
            <a:avLst/>
          </a:prstGeom>
        </p:spPr>
        <p:txBody>
          <a:bodyPr numCol="1"/>
          <a:lstStyle/>
          <a:p>
            <a:pPr indent="-342900" marL="342900">
              <a:buNone/>
            </a:pPr>
            <a:r>
              <a:rPr dirty="0" lang="en-US" smtClean="0"/>
              <a:t>Government:</a:t>
            </a:r>
          </a:p>
          <a:p>
            <a:pPr indent="-342900" marL="342900">
              <a:buNone/>
            </a:pPr>
            <a:r>
              <a:rPr dirty="0" lang="en-US" smtClean="0"/>
              <a:t>	Mound Builders’ priests were also rulers.</a:t>
            </a:r>
          </a:p>
          <a:p>
            <a:pPr indent="-342900" marL="342900">
              <a:buNone/>
            </a:pPr>
            <a:endParaRPr dirty="0" lang="en-US" smtClean="0"/>
          </a:p>
          <a:p>
            <a:pPr indent="-342900" marL="342900">
              <a:buNone/>
            </a:pPr>
            <a:r>
              <a:rPr dirty="0" lang="en-US" smtClean="0"/>
              <a:t>Religion:</a:t>
            </a:r>
          </a:p>
          <a:p>
            <a:pPr indent="-342900" marL="342900">
              <a:buNone/>
            </a:pPr>
            <a:r>
              <a:rPr dirty="0" lang="en-US" smtClean="0"/>
              <a:t>	Built huge burial mounds; held elaborate ceremonies and placed good such as beads and pipes with the dead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 Box 51"/>
          <p:cNvSpPr>
            <a:spLocks/>
          </p:cNvSpPr>
          <p:nvPr>
            <p:ph type="title"/>
          </p:nvPr>
        </p:nvSpPr>
        <p:spPr>
          <a:xfrm>
            <a:off x="317500" y="722312"/>
            <a:ext cx="8637587" cy="762000"/>
          </a:xfrm>
          <a:prstGeom prst="rect">
            <a:avLst/>
          </a:prstGeom>
        </p:spPr>
        <p:txBody>
          <a:bodyPr numCol="1"/>
          <a:lstStyle/>
          <a:p>
            <a:r>
              <a:t>Resources</a:t>
            </a:r>
          </a:p>
        </p:txBody>
      </p:sp>
      <p:sp>
        <p:nvSpPr>
          <p:cNvPr id="52" name="Text Box 52"/>
          <p:cNvSpPr>
            <a:spLocks/>
          </p:cNvSpPr>
          <p:nvPr>
            <p:ph idx="1" type="body"/>
          </p:nvPr>
        </p:nvSpPr>
        <p:spPr>
          <a:xfrm>
            <a:off x="328612" y="1941512"/>
            <a:ext cx="8208962" cy="4114800"/>
          </a:xfrm>
          <a:prstGeom prst="rect">
            <a:avLst/>
          </a:prstGeom>
        </p:spPr>
        <p:txBody>
          <a:bodyPr numCol="1"/>
          <a:lstStyle/>
          <a:p>
            <a:pPr indent="-342900" marL="342900">
              <a:buNone/>
            </a:pPr>
            <a:r>
              <a:rPr dirty="0" lang="en-US" smtClean="0"/>
              <a:t>http://www.civilization.ca/civil/maya/mmc01eng.html</a:t>
            </a:r>
          </a:p>
          <a:p>
            <a:pPr indent="-342900" marL="342900">
              <a:buNone/>
            </a:pPr>
            <a:endParaRPr dirty="0"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Box 23"/>
          <p:cNvSpPr>
            <a:spLocks/>
          </p:cNvSpPr>
          <p:nvPr>
            <p:ph type="ctrTitle"/>
          </p:nvPr>
        </p:nvSpPr>
        <p:spPr>
          <a:xfrm>
            <a:off x="838200" y="1371600"/>
            <a:ext cx="7772400" cy="1470025"/>
          </a:xfrm>
          <a:prstGeom prst="rect">
            <a:avLst/>
          </a:prstGeom>
        </p:spPr>
        <p:txBody>
          <a:bodyPr numCol="1"/>
          <a:lstStyle>
            <a:lvl1pPr algn="r">
              <a:defRPr dirty="0" lang="en-US" smtClean="0"/>
            </a:lvl1pPr>
          </a:lstStyle>
          <a:p>
            <a:pPr algn="ctr"/>
            <a:r>
              <a:rPr dirty="0" lang="en-US" smtClean="0">
                <a:solidFill>
                  <a:srgbClr val="FF5050"/>
                </a:solidFill>
              </a:rPr>
              <a:t>Tennessee </a:t>
            </a:r>
            <a:br>
              <a:rPr dirty="0" lang="en-US" smtClean="0">
                <a:solidFill>
                  <a:srgbClr val="FF5050"/>
                </a:solidFill>
              </a:rPr>
            </a:br>
            <a:r>
              <a:rPr dirty="0" lang="en-US" smtClean="0">
                <a:solidFill>
                  <a:srgbClr val="FF5050"/>
                </a:solidFill>
              </a:rPr>
              <a:t>Blueprint Skill</a:t>
            </a:r>
          </a:p>
        </p:txBody>
      </p:sp>
      <p:sp>
        <p:nvSpPr>
          <p:cNvPr id="24" name="Text Box 24"/>
          <p:cNvSpPr>
            <a:spLocks/>
          </p:cNvSpPr>
          <p:nvPr>
            <p:ph idx="1" type="subTitle"/>
          </p:nvPr>
        </p:nvSpPr>
        <p:spPr>
          <a:xfrm>
            <a:off x="762000" y="3124200"/>
            <a:ext cx="7924800" cy="3200400"/>
          </a:xfrm>
          <a:prstGeom prst="rect">
            <a:avLst/>
          </a:prstGeom>
        </p:spPr>
        <p:txBody>
          <a:bodyPr numCol="1"/>
          <a:lstStyle>
            <a:lvl1pPr algn="r" marL="0">
              <a:buNone/>
              <a:defRPr dirty="0" lang="en-US" smtClean="0"/>
            </a:lvl1pPr>
            <a:lvl2pPr algn="ctr" marL="457200">
              <a:buNone/>
              <a:defRPr dirty="0" lang="en-US" smtClean="0"/>
            </a:lvl2pPr>
            <a:lvl3pPr algn="ctr" marL="914400">
              <a:buNone/>
              <a:defRPr dirty="0" lang="en-US" smtClean="0"/>
            </a:lvl3pPr>
            <a:lvl4pPr algn="ctr" marL="1371600">
              <a:buNone/>
              <a:defRPr dirty="0" lang="en-US" smtClean="0"/>
            </a:lvl4pPr>
            <a:lvl5pPr algn="ctr" marL="1828800">
              <a:buNone/>
              <a:defRPr dirty="0" lang="en-US" smtClean="0"/>
            </a:lvl5pPr>
          </a:lstStyle>
          <a:p>
            <a:pPr algn="ctr" marL="0">
              <a:buNone/>
            </a:pPr>
            <a:endParaRPr dirty="0" lang="en-US" smtClean="0"/>
          </a:p>
          <a:p>
            <a:pPr algn="ctr" marL="0">
              <a:buNone/>
            </a:pPr>
            <a:r>
              <a:rPr dirty="0" lang="en-US" smtClean="0"/>
              <a:t>Identify pre-Colonial Native American groups (i.e., Cherokee, Creek, Chickasaw, Aztec, Mayans, Olmec, and Mississippi Mound Builders).</a:t>
            </a:r>
          </a:p>
          <a:p>
            <a:pPr algn="ctr" marL="0">
              <a:buNone/>
            </a:pPr>
            <a:endParaRPr dirty="0"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 Box 25"/>
          <p:cNvSpPr>
            <a:spLocks/>
          </p:cNvSpPr>
          <p:nvPr>
            <p:ph type="title"/>
          </p:nvPr>
        </p:nvSpPr>
        <p:spPr>
          <a:xfrm>
            <a:off x="317500" y="722312"/>
            <a:ext cx="8637587" cy="762000"/>
          </a:xfrm>
          <a:prstGeom prst="rect">
            <a:avLst/>
          </a:prstGeom>
        </p:spPr>
        <p:txBody>
          <a:bodyPr numCol="1"/>
          <a:lstStyle/>
          <a:p>
            <a:pPr indent="0" marL="0"/>
            <a:r>
              <a:rPr dirty="0" lang="en-US" smtClean="0">
                <a:solidFill>
                  <a:srgbClr val="FF5050"/>
                </a:solidFill>
              </a:rPr>
              <a:t>Cherokee</a:t>
            </a:r>
          </a:p>
        </p:txBody>
      </p:sp>
      <p:sp>
        <p:nvSpPr>
          <p:cNvPr id="26" name="Text Box 26"/>
          <p:cNvSpPr>
            <a:spLocks/>
          </p:cNvSpPr>
          <p:nvPr>
            <p:ph idx="1" type="body"/>
          </p:nvPr>
        </p:nvSpPr>
        <p:spPr>
          <a:xfrm>
            <a:off x="328612" y="1941512"/>
            <a:ext cx="8208962" cy="4535487"/>
          </a:xfrm>
          <a:prstGeom prst="rect">
            <a:avLst/>
          </a:prstGeom>
        </p:spPr>
        <p:txBody>
          <a:bodyPr numCol="1"/>
          <a:lstStyle/>
          <a:p>
            <a:pPr indent="-342900" marL="342900">
              <a:buNone/>
            </a:pPr>
            <a:r>
              <a:rPr dirty="0" lang="en-US" smtClean="0"/>
              <a:t>Government:</a:t>
            </a:r>
          </a:p>
          <a:p>
            <a:pPr indent="-342900" marL="342900">
              <a:buNone/>
            </a:pPr>
            <a:r>
              <a:rPr dirty="0" lang="en-US" smtClean="0"/>
              <a:t>	Leaders, called chiefs, governed the villages.  The villages were also apart of a larger Cherokee confederation. </a:t>
            </a:r>
          </a:p>
          <a:p>
            <a:pPr indent="-342900" marL="342900">
              <a:buNone/>
            </a:pPr>
            <a:r>
              <a:rPr dirty="0" lang="en-US" smtClean="0"/>
              <a:t> </a:t>
            </a:r>
          </a:p>
          <a:p>
            <a:pPr indent="-342900" marL="342900">
              <a:buNone/>
            </a:pPr>
            <a:r>
              <a:rPr dirty="0" lang="en-US" smtClean="0"/>
              <a:t>Religion:</a:t>
            </a:r>
          </a:p>
          <a:p>
            <a:pPr indent="-342900" marL="342900">
              <a:buNone/>
            </a:pPr>
            <a:r>
              <a:rPr dirty="0" lang="en-US" smtClean="0"/>
              <a:t>	The shamans, or priests, led ceremonies for the community.  </a:t>
            </a:r>
          </a:p>
        </p:txBody>
      </p:sp>
      <p:pic>
        <p:nvPicPr>
          <p:cNvPr id="27" name="Picture 27"/>
          <p:cNvPicPr>
            <a:picLocks/>
          </p:cNvPicPr>
          <p:nvPr/>
        </p:nvPicPr>
        <p:blipFill>
          <a:blip r:embed="rId2"/>
          <a:srcRect l="67532"/>
          <a:stretch/>
        </p:blipFill>
        <p:spPr>
          <a:xfrm>
            <a:off x="6096000" y="0"/>
            <a:ext cx="3048000" cy="2971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 Box 29"/>
          <p:cNvSpPr>
            <a:spLocks/>
          </p:cNvSpPr>
          <p:nvPr>
            <p:ph type="title"/>
          </p:nvPr>
        </p:nvSpPr>
        <p:spPr>
          <a:xfrm>
            <a:off x="317500" y="722312"/>
            <a:ext cx="8637587" cy="762000"/>
          </a:xfrm>
          <a:prstGeom prst="rect">
            <a:avLst/>
          </a:prstGeom>
        </p:spPr>
        <p:txBody>
          <a:bodyPr numCol="1"/>
          <a:lstStyle/>
          <a:p>
            <a:pPr indent="0" marL="0"/>
            <a:r>
              <a:rPr dirty="0" lang="en-US" smtClean="0">
                <a:solidFill>
                  <a:srgbClr val="FF5050"/>
                </a:solidFill>
              </a:rPr>
              <a:t>Creeks</a:t>
            </a:r>
          </a:p>
        </p:txBody>
      </p:sp>
      <p:sp>
        <p:nvSpPr>
          <p:cNvPr id="30" name="Text Box 30"/>
          <p:cNvSpPr>
            <a:spLocks/>
          </p:cNvSpPr>
          <p:nvPr>
            <p:ph idx="1" sz="half" type="body"/>
          </p:nvPr>
        </p:nvSpPr>
        <p:spPr>
          <a:xfrm>
            <a:off x="328612" y="1941512"/>
            <a:ext cx="8434387" cy="4916487"/>
          </a:xfrm>
          <a:prstGeom prst="rect">
            <a:avLst/>
          </a:prstGeom>
        </p:spPr>
        <p:txBody>
          <a:bodyPr numCol="1"/>
          <a:lstStyle>
            <a:lvl1pPr>
              <a:defRPr dirty="0" lang="en-US" smtClean="0" sz="2800"/>
            </a:lvl1pPr>
            <a:lvl2pPr>
              <a:defRPr dirty="0" lang="en-US" smtClean="0" sz="2400"/>
            </a:lvl2pPr>
            <a:lvl3pPr>
              <a:defRPr dirty="0" lang="en-US" smtClean="0" sz="2000"/>
            </a:lvl3pPr>
            <a:lvl4pPr>
              <a:defRPr dirty="0" lang="en-US" smtClean="0" sz="1800"/>
            </a:lvl4pPr>
            <a:lvl5pPr>
              <a:defRPr dirty="0" lang="en-US" smtClean="0" sz="1800"/>
            </a:lvl5pPr>
          </a:lstStyle>
          <a:p>
            <a:pPr>
              <a:buNone/>
            </a:pPr>
            <a:r>
              <a:rPr dirty="0" lang="en-US" smtClean="0"/>
              <a:t>Government:</a:t>
            </a:r>
          </a:p>
          <a:p>
            <a:pPr>
              <a:buNone/>
            </a:pPr>
            <a:r>
              <a:rPr dirty="0" lang="en-US" smtClean="0"/>
              <a:t>	A </a:t>
            </a:r>
            <a:r>
              <a:rPr dirty="0" i="1" lang="en-US" smtClean="0"/>
              <a:t>mico</a:t>
            </a:r>
            <a:r>
              <a:rPr dirty="0" lang="en-US" smtClean="0"/>
              <a:t> or village chief was the leader. In addition to providing domestic leadership, </a:t>
            </a:r>
            <a:r>
              <a:rPr dirty="0" i="1" lang="en-US" smtClean="0"/>
              <a:t>micos</a:t>
            </a:r>
            <a:r>
              <a:rPr dirty="0" lang="en-US" smtClean="0"/>
              <a:t> served as diplomatic representatives. They welcomed traders, diplomats, and other sojourners, served as representatives at treaty negotiations, and led warriors into battle. </a:t>
            </a:r>
            <a:r>
              <a:rPr dirty="0" i="1" lang="en-US" smtClean="0"/>
              <a:t>Micos</a:t>
            </a:r>
            <a:r>
              <a:rPr dirty="0" lang="en-US" smtClean="0"/>
              <a:t> could not coerce their villages into obedience. Instead they used various methods to persuade Creeks to follow their lead. </a:t>
            </a:r>
          </a:p>
        </p:txBody>
      </p:sp>
      <p:pic>
        <p:nvPicPr>
          <p:cNvPr id="31" name="Picture 31"/>
          <p:cNvPicPr>
            <a:picLocks/>
          </p:cNvPicPr>
          <p:nvPr/>
        </p:nvPicPr>
        <p:blipFill>
          <a:blip r:embed="rId2"/>
          <a:srcRect b="14999" l="3615" r="13252" t="7500"/>
          <a:stretch/>
        </p:blipFill>
        <p:spPr>
          <a:xfrm>
            <a:off x="7391400" y="0"/>
            <a:ext cx="1752600" cy="2362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 Box 33"/>
          <p:cNvSpPr>
            <a:spLocks/>
          </p:cNvSpPr>
          <p:nvPr>
            <p:ph type="title"/>
          </p:nvPr>
        </p:nvSpPr>
        <p:spPr>
          <a:xfrm>
            <a:off x="317500" y="722312"/>
            <a:ext cx="8637587" cy="762000"/>
          </a:xfrm>
          <a:prstGeom prst="rect">
            <a:avLst/>
          </a:prstGeom>
        </p:spPr>
        <p:txBody>
          <a:bodyPr numCol="1"/>
          <a:lstStyle/>
          <a:p>
            <a:pPr indent="0" marL="0"/>
            <a:r>
              <a:rPr dirty="0" lang="en-US" smtClean="0">
                <a:solidFill>
                  <a:srgbClr val="FF5050"/>
                </a:solidFill>
              </a:rPr>
              <a:t>Creeks</a:t>
            </a:r>
          </a:p>
        </p:txBody>
      </p:sp>
      <p:sp>
        <p:nvSpPr>
          <p:cNvPr id="34" name="Text Box 34"/>
          <p:cNvSpPr>
            <a:spLocks/>
          </p:cNvSpPr>
          <p:nvPr>
            <p:ph idx="1" type="body"/>
          </p:nvPr>
        </p:nvSpPr>
        <p:spPr>
          <a:xfrm>
            <a:off x="457200" y="1941512"/>
            <a:ext cx="8686800" cy="4916487"/>
          </a:xfrm>
          <a:prstGeom prst="rect">
            <a:avLst/>
          </a:prstGeom>
        </p:spPr>
        <p:txBody>
          <a:bodyPr numCol="1"/>
          <a:lstStyle/>
          <a:p>
            <a:pPr indent="-342900" marL="342900">
              <a:buNone/>
            </a:pPr>
            <a:r>
              <a:rPr dirty="0" lang="en-US" smtClean="0"/>
              <a:t>Religion:</a:t>
            </a:r>
          </a:p>
          <a:p>
            <a:pPr indent="-342900" marL="342900">
              <a:buNone/>
            </a:pPr>
            <a:r>
              <a:rPr dirty="0" lang="en-US" smtClean="0"/>
              <a:t>	Religion was very important and central to the life of the Creeks. Medicine ways dominated the culture. Charms, omens, and sacred, mythical creatures occupied niches in the thinking of all Creeks.  Much of their religion revolved around various festivals.</a:t>
            </a:r>
          </a:p>
          <a:p>
            <a:pPr indent="-342900" marL="342900">
              <a:buNone/>
            </a:pPr>
            <a:endParaRPr dirty="0"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Box 35"/>
          <p:cNvSpPr>
            <a:spLocks/>
          </p:cNvSpPr>
          <p:nvPr>
            <p:ph type="title"/>
          </p:nvPr>
        </p:nvSpPr>
        <p:spPr>
          <a:xfrm>
            <a:off x="317500" y="722312"/>
            <a:ext cx="8637587" cy="762000"/>
          </a:xfrm>
          <a:prstGeom prst="rect">
            <a:avLst/>
          </a:prstGeom>
        </p:spPr>
        <p:txBody>
          <a:bodyPr numCol="1"/>
          <a:lstStyle/>
          <a:p>
            <a:pPr indent="0" marL="0"/>
            <a:r>
              <a:rPr dirty="0" lang="en-US" smtClean="0">
                <a:solidFill>
                  <a:srgbClr val="FF5050"/>
                </a:solidFill>
              </a:rPr>
              <a:t>Chickasaw</a:t>
            </a:r>
          </a:p>
        </p:txBody>
      </p:sp>
      <p:sp>
        <p:nvSpPr>
          <p:cNvPr id="36" name="Text Box 36"/>
          <p:cNvSpPr>
            <a:spLocks/>
          </p:cNvSpPr>
          <p:nvPr>
            <p:ph idx="1" type="body"/>
          </p:nvPr>
        </p:nvSpPr>
        <p:spPr>
          <a:xfrm>
            <a:off x="328612" y="1941512"/>
            <a:ext cx="8208962" cy="4114800"/>
          </a:xfrm>
          <a:prstGeom prst="rect">
            <a:avLst/>
          </a:prstGeom>
        </p:spPr>
        <p:txBody>
          <a:bodyPr numCol="1"/>
          <a:lstStyle/>
          <a:p>
            <a:pPr indent="-342900" marL="342900">
              <a:buNone/>
            </a:pPr>
            <a:r>
              <a:rPr dirty="0" lang="en-US" smtClean="0"/>
              <a:t>Government:</a:t>
            </a:r>
          </a:p>
          <a:p>
            <a:pPr indent="-342900" marL="342900">
              <a:buNone/>
            </a:pPr>
            <a:r>
              <a:rPr dirty="0" lang="en-US" smtClean="0"/>
              <a:t>	Those chosen to lead the tribe were elected based on specific qualities and attributes desired to fulfill the needs created by imposed change. The Chickasaw government found unique ways to survive and prosper. </a:t>
            </a:r>
          </a:p>
          <a:p>
            <a:pPr indent="-342900" marL="342900">
              <a:buNone/>
            </a:pPr>
            <a:endParaRPr dirty="0"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Box 37"/>
          <p:cNvSpPr>
            <a:spLocks/>
          </p:cNvSpPr>
          <p:nvPr>
            <p:ph type="title"/>
          </p:nvPr>
        </p:nvSpPr>
        <p:spPr>
          <a:xfrm>
            <a:off x="317500" y="722312"/>
            <a:ext cx="8637587" cy="762000"/>
          </a:xfrm>
          <a:prstGeom prst="rect">
            <a:avLst/>
          </a:prstGeom>
        </p:spPr>
        <p:txBody>
          <a:bodyPr numCol="1"/>
          <a:lstStyle/>
          <a:p>
            <a:pPr indent="0" marL="0"/>
            <a:r>
              <a:rPr dirty="0" lang="en-US" smtClean="0">
                <a:solidFill>
                  <a:srgbClr val="FF5050"/>
                </a:solidFill>
              </a:rPr>
              <a:t>Chickasaw</a:t>
            </a:r>
          </a:p>
        </p:txBody>
      </p:sp>
      <p:sp>
        <p:nvSpPr>
          <p:cNvPr id="38" name="Text Box 38"/>
          <p:cNvSpPr>
            <a:spLocks/>
          </p:cNvSpPr>
          <p:nvPr>
            <p:ph idx="1" type="body"/>
          </p:nvPr>
        </p:nvSpPr>
        <p:spPr>
          <a:xfrm>
            <a:off x="381000" y="1905000"/>
            <a:ext cx="8763000" cy="4953000"/>
          </a:xfrm>
          <a:prstGeom prst="rect">
            <a:avLst/>
          </a:prstGeom>
        </p:spPr>
        <p:txBody>
          <a:bodyPr numCol="1"/>
          <a:lstStyle/>
          <a:p>
            <a:pPr indent="-342900" marL="342900">
              <a:lnSpc>
                <a:spcPct val="90000"/>
              </a:lnSpc>
              <a:buNone/>
            </a:pPr>
            <a:r>
              <a:rPr dirty="0" lang="en-US" smtClean="0" sz="2400"/>
              <a:t>Religion:</a:t>
            </a:r>
          </a:p>
          <a:p>
            <a:pPr indent="-342900" marL="342900">
              <a:lnSpc>
                <a:spcPct val="90000"/>
              </a:lnSpc>
              <a:buNone/>
            </a:pPr>
            <a:r>
              <a:rPr dirty="0" lang="en-US" smtClean="0" sz="2400"/>
              <a:t>Chickasaw religion explained, interpreted, and provided answers for the mystifying aspects of life processes -- birth, puberty, marriage, and death -- and natural phenomena. Their methods for relating themselves to nature and one another were crystallized in set patterns or practices. All things in the Chickasaw universe had natural and religious overtones. Like other Indian tribes in the native state, the Chickasaws had no written language. Thus the tribal elders transmitted traditions, customs, lore, and accumulated knowledge to the young orally and by example. </a:t>
            </a:r>
          </a:p>
          <a:p>
            <a:pPr indent="-342900" marL="342900">
              <a:lnSpc>
                <a:spcPct val="90000"/>
              </a:lnSpc>
              <a:buNone/>
            </a:pPr>
            <a:endParaRPr dirty="0" lang="en-US" smtClean="0"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 Box 39"/>
          <p:cNvSpPr>
            <a:spLocks/>
          </p:cNvSpPr>
          <p:nvPr>
            <p:ph type="title"/>
          </p:nvPr>
        </p:nvSpPr>
        <p:spPr>
          <a:xfrm>
            <a:off x="317500" y="722312"/>
            <a:ext cx="8637587" cy="762000"/>
          </a:xfrm>
          <a:prstGeom prst="rect">
            <a:avLst/>
          </a:prstGeom>
        </p:spPr>
        <p:txBody>
          <a:bodyPr numCol="1"/>
          <a:lstStyle/>
          <a:p>
            <a:pPr indent="0" marL="0"/>
            <a:r>
              <a:rPr dirty="0" lang="en-US" smtClean="0">
                <a:solidFill>
                  <a:srgbClr val="FF5050"/>
                </a:solidFill>
              </a:rPr>
              <a:t>Aztec</a:t>
            </a:r>
          </a:p>
        </p:txBody>
      </p:sp>
      <p:sp>
        <p:nvSpPr>
          <p:cNvPr id="40" name="Text Box 40"/>
          <p:cNvSpPr>
            <a:spLocks/>
          </p:cNvSpPr>
          <p:nvPr>
            <p:ph idx="1" type="body"/>
          </p:nvPr>
        </p:nvSpPr>
        <p:spPr>
          <a:xfrm>
            <a:off x="328612" y="1941512"/>
            <a:ext cx="8208962" cy="4114800"/>
          </a:xfrm>
          <a:prstGeom prst="rect">
            <a:avLst/>
          </a:prstGeom>
        </p:spPr>
        <p:txBody>
          <a:bodyPr numCol="1"/>
          <a:lstStyle/>
          <a:p>
            <a:pPr indent="-342900" marL="342900">
              <a:buNone/>
            </a:pPr>
            <a:r>
              <a:rPr dirty="0" lang="en-US" smtClean="0" sz="2800"/>
              <a:t>Government:</a:t>
            </a:r>
          </a:p>
          <a:p>
            <a:pPr indent="-342900" marL="342900">
              <a:buNone/>
            </a:pPr>
            <a:r>
              <a:rPr dirty="0" lang="en-US" smtClean="0" sz="2800"/>
              <a:t>	The Aztecs lived on a huge empire, a conquered land, that was governed by one ruler.  That ruler was called an emperor.  (The emperor demanded tributes each year)</a:t>
            </a:r>
          </a:p>
          <a:p>
            <a:pPr indent="-342900" marL="342900">
              <a:buNone/>
            </a:pPr>
            <a:endParaRPr dirty="0" lang="en-US" smtClean="0" sz="2800"/>
          </a:p>
          <a:p>
            <a:pPr indent="-342900" marL="342900">
              <a:buNone/>
            </a:pPr>
            <a:r>
              <a:rPr dirty="0" lang="en-US" smtClean="0" sz="2800"/>
              <a:t>	</a:t>
            </a:r>
          </a:p>
          <a:p>
            <a:pPr indent="-342900" marL="342900">
              <a:buNone/>
            </a:pPr>
            <a:r>
              <a:rPr dirty="0" lang="en-US" smtClean="0" sz="28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Box 41"/>
          <p:cNvSpPr>
            <a:spLocks/>
          </p:cNvSpPr>
          <p:nvPr>
            <p:ph type="title"/>
          </p:nvPr>
        </p:nvSpPr>
        <p:spPr>
          <a:xfrm>
            <a:off x="317500" y="722312"/>
            <a:ext cx="8637587" cy="762000"/>
          </a:xfrm>
          <a:prstGeom prst="rect">
            <a:avLst/>
          </a:prstGeom>
        </p:spPr>
        <p:txBody>
          <a:bodyPr numCol="1"/>
          <a:lstStyle/>
          <a:p>
            <a:pPr indent="0" marL="0"/>
            <a:r>
              <a:rPr dirty="0" lang="en-US" smtClean="0">
                <a:solidFill>
                  <a:srgbClr val="FF5050"/>
                </a:solidFill>
              </a:rPr>
              <a:t>Aztec</a:t>
            </a:r>
          </a:p>
        </p:txBody>
      </p:sp>
      <p:sp>
        <p:nvSpPr>
          <p:cNvPr id="42" name="Text Box 42"/>
          <p:cNvSpPr>
            <a:spLocks/>
          </p:cNvSpPr>
          <p:nvPr>
            <p:ph idx="1" type="body"/>
          </p:nvPr>
        </p:nvSpPr>
        <p:spPr>
          <a:xfrm>
            <a:off x="328612" y="1941512"/>
            <a:ext cx="8208962" cy="4916487"/>
          </a:xfrm>
          <a:prstGeom prst="rect">
            <a:avLst/>
          </a:prstGeom>
        </p:spPr>
        <p:txBody>
          <a:bodyPr numCol="1"/>
          <a:lstStyle/>
          <a:p>
            <a:pPr indent="-342900" marL="342900">
              <a:lnSpc>
                <a:spcPct val="80000"/>
              </a:lnSpc>
              <a:buNone/>
            </a:pPr>
            <a:endParaRPr dirty="0" lang="en-US" smtClean="0" sz="1600"/>
          </a:p>
          <a:p>
            <a:pPr indent="-342900" marL="342900">
              <a:lnSpc>
                <a:spcPct val="80000"/>
              </a:lnSpc>
              <a:buNone/>
            </a:pPr>
            <a:r>
              <a:rPr dirty="0" lang="en-US" smtClean="0" sz="3200"/>
              <a:t>Religion:</a:t>
            </a:r>
          </a:p>
          <a:p>
            <a:pPr indent="-342900" marL="342900">
              <a:lnSpc>
                <a:spcPct val="80000"/>
              </a:lnSpc>
              <a:buNone/>
            </a:pPr>
            <a:r>
              <a:rPr dirty="0" lang="en-US" smtClean="0" sz="3200"/>
              <a:t>	Aztecs beliefs were based in their perception of nature, its time space, and cycles. They were particularly concerned with the destructive aspect of nature, and most of their rituals are means of avoiding the destructive and chaotic forces of nature, and finding harmony within nature. </a:t>
            </a:r>
          </a:p>
          <a:p>
            <a:pPr indent="-342900" marL="342900">
              <a:lnSpc>
                <a:spcPct val="80000"/>
              </a:lnSpc>
              <a:buNone/>
            </a:pPr>
            <a:endParaRPr dirty="0" lang="en-US" smtClean="0" sz="3200"/>
          </a:p>
          <a:p>
            <a:pPr indent="-342900" marL="342900">
              <a:lnSpc>
                <a:spcPct val="80000"/>
              </a:lnSpc>
              <a:buNone/>
            </a:pPr>
            <a:r>
              <a:rPr dirty="0" lang="en-US" smtClean="0" sz="1600"/>
              <a:t>	</a:t>
            </a:r>
          </a:p>
          <a:p>
            <a:pPr indent="-342900" marL="342900">
              <a:lnSpc>
                <a:spcPct val="80000"/>
              </a:lnSpc>
              <a:buNone/>
            </a:pPr>
            <a:r>
              <a:rPr dirty="0" lang="en-US" smtClean="0" sz="1600"/>
              <a:t>	</a:t>
            </a:r>
          </a:p>
        </p:txBody>
      </p:sp>
    </p:spTree>
  </p:cSld>
  <p:clrMapOvr>
    <a:masterClrMapping/>
  </p:clrMapOvr>
</p:sld>
</file>

<file path=ppt/theme/theme1.xml><?xml version="1.0" encoding="utf-8"?>
<a:theme xmlns:a="http://schemas.openxmlformats.org/drawingml/2006/main" name="Default Design">
  <a:themeElements>
    <a:clrScheme name="Office">
      <a:dk1>
        <a:srgbClr val="FFFFCC"/>
      </a:dk1>
      <a:lt1>
        <a:srgbClr val="4D4D4D"/>
      </a:lt1>
      <a:dk2>
        <a:srgbClr val="FFCC00"/>
      </a:dk2>
      <a:lt2>
        <a:srgbClr val="000000"/>
      </a:lt2>
      <a:accent1>
        <a:srgbClr val="808000"/>
      </a:accent1>
      <a:accent2>
        <a:srgbClr val="CC9900"/>
      </a:accent2>
      <a:accent3>
        <a:srgbClr val="4D4D4D"/>
      </a:accent3>
      <a:accent4>
        <a:srgbClr val="808000"/>
      </a:accent4>
      <a:accent5>
        <a:srgbClr val="CC9900"/>
      </a:accent5>
      <a:accent6>
        <a:srgbClr val="4D4D4D"/>
      </a:accent6>
      <a:hlink>
        <a:srgbClr val="CC66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accent1="accent1" accent2="accent2" accent3="accent3" accent4="accent4" accent5="accent5" accent6="accent6" bg1="lt1" bg2="lt2" folHlink="folHlink" hlink="hlink" tx1="dk1" tx2="dk2"/>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accent1="accent1" accent2="accent2" accent3="accent3" accent4="accent4" accent5="accent5" accent6="accent6" bg1="lt1" bg2="lt2" folHlink="folHlink" hlink="hlink" tx1="dk1" tx2="dk2"/>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accent1="accent1" accent2="accent2" accent3="accent3" accent4="accent4" accent5="accent5" accent6="accent6" bg1="lt1" bg2="lt2" folHlink="folHlink" hlink="hlink" tx1="dk1" tx2="dk2"/>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accent1="accent1" accent2="accent2" accent3="accent3" accent4="accent4" accent5="accent5" accent6="accent6" bg1="lt1" bg2="lt2" folHlink="folHlink" hlink="hlink" tx1="dk1" tx2="dk2"/>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accent1="accent1" accent2="accent2" accent3="accent3" accent4="accent4" accent5="accent5" accent6="accent6" bg1="lt1" bg2="lt2" folHlink="folHlink" hlink="hlink" tx1="dk1" tx2="dk2"/>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accent1="accent1" accent2="accent2" accent3="accent3" accent4="accent4" accent5="accent5" accent6="accent6" bg1="dk2" bg2="dk1" folHlink="folHlink" hlink="hlink" tx1="lt1" tx2="lt2"/>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accent1="accent1" accent2="accent2" accent3="accent3" accent4="accent4" accent5="accent5" accent6="accent6" bg1="dk2" bg2="dk1" folHlink="folHlink" hlink="hlink" tx1="lt1" tx2="lt2"/>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accent1="accent1" accent2="accent2" accent3="accent3" accent4="accent4" accent5="accent5" accent6="accent6" bg1="dk2" bg2="dk1" folHlink="folHlink" hlink="hlink" tx1="lt1" tx2="lt2"/>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accent1="accent1" accent2="accent2" accent3="accent3" accent4="accent4" accent5="accent5" accent6="accent6" bg1="dk2" bg2="dk1" folHlink="folHlink" hlink="hlink" tx1="lt1" tx2="lt2"/>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accent1="accent1" accent2="accent2" accent3="accent3" accent4="accent4" accent5="accent5" accent6="accent6" bg1="dk2" bg2="dk1" folHlink="folHlink" hlink="hlink" tx1="lt1" tx2="lt2"/>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accent1="accent1" accent2="accent2" accent3="accent3" accent4="accent4" accent5="accent5" accent6="accent6" bg1="dk2" bg2="dk1" folHlink="folHlink" hlink="hlink" tx1="lt1" tx2="lt2"/>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accent1="accent1" accent2="accent2" accent3="accent3" accent4="accent4" accent5="accent5" accent6="accent6" bg1="dk2" bg2="dk1" folHlink="folHlink" hlink="hlink" tx1="lt1" tx2="lt2"/>
    </a:extraClrScheme>
  </a:extraClrSchemeLst>
</a:theme>
</file>

<file path=ppt/theme/theme2.xml><?xml version="1.0" encoding="utf-8"?>
<a:theme xmlns:a="http://schemas.openxmlformats.org/drawingml/2006/main" name="Default Design">
  <a:themeElements>
    <a:clrScheme name="Office">
      <a:dk1>
        <a:srgbClr val="FFFFCC"/>
      </a:dk1>
      <a:lt1>
        <a:srgbClr val="4D4D4D"/>
      </a:lt1>
      <a:dk2>
        <a:srgbClr val="FFCC00"/>
      </a:dk2>
      <a:lt2>
        <a:srgbClr val="000000"/>
      </a:lt2>
      <a:accent1>
        <a:srgbClr val="808000"/>
      </a:accent1>
      <a:accent2>
        <a:srgbClr val="CC9900"/>
      </a:accent2>
      <a:accent3>
        <a:srgbClr val="4D4D4D"/>
      </a:accent3>
      <a:accent4>
        <a:srgbClr val="808000"/>
      </a:accent4>
      <a:accent5>
        <a:srgbClr val="CC9900"/>
      </a:accent5>
      <a:accent6>
        <a:srgbClr val="4D4D4D"/>
      </a:accent6>
      <a:hlink>
        <a:srgbClr val="CC6600"/>
      </a:hlink>
      <a:folHlink>
        <a:srgbClr val="96969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accent1="accent1" accent2="accent2" accent3="accent3" accent4="accent4" accent5="accent5" accent6="accent6" bg1="lt1" bg2="lt2" folHlink="folHlink" hlink="hlink" tx1="dk1" tx2="dk2"/>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accent1="accent1" accent2="accent2" accent3="accent3" accent4="accent4" accent5="accent5" accent6="accent6" bg1="lt1" bg2="lt2" folHlink="folHlink" hlink="hlink" tx1="dk1" tx2="dk2"/>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accent1="accent1" accent2="accent2" accent3="accent3" accent4="accent4" accent5="accent5" accent6="accent6" bg1="lt1" bg2="lt2" folHlink="folHlink" hlink="hlink" tx1="dk1" tx2="dk2"/>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accent1="accent1" accent2="accent2" accent3="accent3" accent4="accent4" accent5="accent5" accent6="accent6" bg1="lt1" bg2="lt2" folHlink="folHlink" hlink="hlink" tx1="dk1" tx2="dk2"/>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accent1="accent1" accent2="accent2" accent3="accent3" accent4="accent4" accent5="accent5" accent6="accent6" bg1="lt1" bg2="lt2" folHlink="folHlink" hlink="hlink" tx1="dk1" tx2="dk2"/>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accent1="accent1" accent2="accent2" accent3="accent3" accent4="accent4" accent5="accent5" accent6="accent6" bg1="dk2" bg2="dk1" folHlink="folHlink" hlink="hlink" tx1="lt1" tx2="lt2"/>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accent1="accent1" accent2="accent2" accent3="accent3" accent4="accent4" accent5="accent5" accent6="accent6" bg1="dk2" bg2="dk1" folHlink="folHlink" hlink="hlink" tx1="lt1" tx2="lt2"/>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accent1="accent1" accent2="accent2" accent3="accent3" accent4="accent4" accent5="accent5" accent6="accent6" bg1="dk2" bg2="dk1" folHlink="folHlink" hlink="hlink" tx1="lt1" tx2="lt2"/>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accent1="accent1" accent2="accent2" accent3="accent3" accent4="accent4" accent5="accent5" accent6="accent6" bg1="dk2" bg2="dk1" folHlink="folHlink" hlink="hlink" tx1="lt1" tx2="lt2"/>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accent1="accent1" accent2="accent2" accent3="accent3" accent4="accent4" accent5="accent5" accent6="accent6" bg1="dk2" bg2="dk1" folHlink="folHlink" hlink="hlink" tx1="lt1" tx2="lt2"/>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accent1="accent1" accent2="accent2" accent3="accent3" accent4="accent4" accent5="accent5" accent6="accent6" bg1="dk2" bg2="dk1" folHlink="folHlink" hlink="hlink" tx1="lt1" tx2="lt2"/>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accent1="accent1" accent2="accent2" accent3="accent3" accent4="accent4" accent5="accent5" accent6="accent6" bg1="dk2" bg2="dk1" folHlink="folHlink" hlink="hlink" tx1="lt1" tx2="lt2"/>
    </a:extraClrScheme>
  </a:extraClrSchemeLst>
</a:theme>
</file>

<file path=docProps/app.xml><?xml version="1.0" encoding="utf-8"?>
<Properties xmlns="http://schemas.openxmlformats.org/officeDocument/2006/extended-properties" xmlns:vt="http://schemas.openxmlformats.org/officeDocument/2006/docPropsVTypes">
  <Words>490</Words>
  <Paragraphs>57</Paragraphs>
  <Slides>14</Slides>
  <Notes>0</Notes>
  <TotalTime>0</TotalTime>
  <HiddenSlides>0</HiddenSlides>
  <ScaleCrop>false</ScaleCrop>
  <HyperlinksChanged>false</HyperlinksChanged>
  <Application>Microsoft PowerPoint</Application>
  <PresentationFormat>On-screen Show</PresentationFormat>
</Properties>
</file>