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4"/><Relationship Target="docProps/core.xml" Type="http://schemas.openxmlformats.org/package/2006/relationships/metadata/core-properties" Id="rId3"/><Relationship Target="docProps/app.xml" Type="http://schemas.openxmlformats.org/officeDocument/2006/relationships/extended-properties" Id="rId2"/><Relationship Target="docProps/thumbnail.jpeg" Type="http://schemas.openxmlformats.org/package/2006/relationships/metadata/thumbnail" Id="rId1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5" id="2147483659"/>
  </p:sldMasterIdLst>
  <p:sldIdLst>
    <p:sldId r:id="rId6" id="256"/>
    <p:sldId r:id="rId7" id="257"/>
    <p:sldId r:id="rId8" id="258"/>
    <p:sldId r:id="rId9" id="259"/>
    <p:sldId r:id="rId10" id="260"/>
    <p:sldId r:id="rId11" id="261"/>
  </p:sldIdLst>
  <p:sldSz type="screen4x3" cx="9144000" cy="6858000"/>
  <p:notesSz cy="9144000" cx="6858000"/>
  <p:defaultTextStyle>
    <a:defPPr>
      <a:defRPr lang="en-US"/>
    </a:defPPr>
    <a:lvl1pPr rtl="0" marL="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1pPr>
    <a:lvl2pPr rtl="0" marL="457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2pPr>
    <a:lvl3pPr rtl="0" marL="914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3pPr>
    <a:lvl4pPr rtl="0" marL="1371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4pPr>
    <a:lvl5pPr rtl="0" marL="18288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5pPr>
    <a:lvl6pPr rtl="0" marL="22860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6pPr>
    <a:lvl7pPr rtl="0" marL="27432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7pPr>
    <a:lvl8pPr rtl="0" marL="32004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8pPr>
    <a:lvl9pPr rtl="0" marL="3657600" latinLnBrk="0" hangingPunct="1" eaLnBrk="1" algn="l" defTabSz="91440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d="100" n="69"/>
          <a:sy d="100" n="69"/>
        </p:scale>
        <p:origin y="-108" x="-552"/>
      </p:cViewPr>
      <p:guideLst>
        <p:guide pos="2160" orient="horz"/>
        <p:guide pos="2880"/>
      </p:guideLst>
    </p:cSldViewPr>
  </p:slideViewPr>
  <p:notesTextViewPr>
    <p:cViewPr>
      <p:scale>
        <a:sx d="100" n="100"/>
        <a:sy d="100" n="100"/>
      </p:scale>
      <p:origin y="0" x="0"/>
    </p:cViewPr>
  </p:notesTextViewPr>
  <p:gridSpacing cy="78028800" cx="78028800"/>
</p:viewPr>
</file>

<file path=ppt/_rels/presentation.xml.rels><?xml version="1.0" encoding="UTF-8" standalone="yes"?><Relationships xmlns="http://schemas.openxmlformats.org/package/2006/relationships"><Relationship Target="slides/slide6.xml" Type="http://schemas.openxmlformats.org/officeDocument/2006/relationships/slide" Id="rId11"/><Relationship Target="slides/slide5.xml" Type="http://schemas.openxmlformats.org/officeDocument/2006/relationships/slide" Id="rId10"/><Relationship Target="slides/slide4.xml" Type="http://schemas.openxmlformats.org/officeDocument/2006/relationships/slide" Id="rId9"/><Relationship Target="slides/slide3.xml" Type="http://schemas.openxmlformats.org/officeDocument/2006/relationships/slide" Id="rId8"/><Relationship Target="slides/slide2.xml" Type="http://schemas.openxmlformats.org/officeDocument/2006/relationships/slide" Id="rId7"/><Relationship Target="slides/slide1.xml" Type="http://schemas.openxmlformats.org/officeDocument/2006/relationships/slide" Id="rId6"/><Relationship Target="slideMasters/slideMaster1.xml" Type="http://schemas.openxmlformats.org/officeDocument/2006/relationships/slideMaster" Id="rId5"/><Relationship Target="tableStyles.xml" Type="http://schemas.openxmlformats.org/officeDocument/2006/relationships/tableStyles" Id="rId4"/><Relationship Target="presProps.xml" Type="http://schemas.openxmlformats.org/officeDocument/2006/relationships/presProps" Id="rId3"/><Relationship Target="viewProps.xml" Type="http://schemas.openxmlformats.org/officeDocument/2006/relationships/viewProps" Id="rId2"/><Relationship Target="theme/theme1.xml" Type="http://schemas.openxmlformats.org/officeDocument/2006/relationships/theme" Id="rId1"/></Relationship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preserve="1">
  <p:cSld name="Title Slide">
    <p:bg>
      <p:bgRef idx="1001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4" id="15"/>
          <p:cNvSpPr>
            <a:spLocks noChangeArrowheads="1"/>
          </p:cNvSpPr>
          <p:nvPr/>
        </p:nvSpPr>
        <p:spPr bwMode="white">
          <a:xfrm>
            <a:off y="670560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8" id="19"/>
          <p:cNvSpPr>
            <a:spLocks noChangeArrowheads="1"/>
          </p:cNvSpPr>
          <p:nvPr/>
        </p:nvSpPr>
        <p:spPr bwMode="white">
          <a:xfrm>
            <a:off y="3048" x="899160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7" id="18"/>
          <p:cNvSpPr>
            <a:spLocks noChangeArrowheads="1"/>
          </p:cNvSpPr>
          <p:nvPr/>
        </p:nvSpPr>
        <p:spPr bwMode="white">
          <a:xfrm>
            <a:off y="0" x="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5" id="16"/>
          <p:cNvSpPr>
            <a:spLocks noChangeArrowheads="1"/>
          </p:cNvSpPr>
          <p:nvPr/>
        </p:nvSpPr>
        <p:spPr bwMode="white">
          <a:xfrm>
            <a:off y="0" x="0"/>
            <a:ext cy="25146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1" id="12"/>
          <p:cNvSpPr>
            <a:spLocks noChangeArrowheads="1"/>
          </p:cNvSpPr>
          <p:nvPr/>
        </p:nvSpPr>
        <p:spPr>
          <a:xfrm>
            <a:off y="6391656" x="146304"/>
            <a:ext cy="309563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Subtitle 8" id="9"/>
          <p:cNvSpPr>
            <a:spLocks noGrp="1"/>
          </p:cNvSpPr>
          <p:nvPr>
            <p:ph type="subTitle" idx="1"/>
          </p:nvPr>
        </p:nvSpPr>
        <p:spPr>
          <a:xfrm>
            <a:off y="2819400" x="1371600"/>
            <a:ext cy="1752600" cx="6400800"/>
          </a:xfrm>
        </p:spPr>
        <p:txBody>
          <a:bodyPr numCol="1"/>
          <a:lstStyle>
            <a:lvl1pPr algn="ctr" marL="0" indent="0">
              <a:buNone/>
              <a:defRPr sz="1600" spc="250" baseline="0" cap="all" b="1">
                <a:solidFill>
                  <a:schemeClr val="tx2"/>
                </a:solidFill>
              </a:defRPr>
            </a:lvl1pPr>
            <a:lvl2pPr algn="ctr" marL="457200" indent="0">
              <a:buNone/>
            </a:lvl2pPr>
            <a:lvl3pPr algn="ctr" marL="914400" indent="0">
              <a:buNone/>
            </a:lvl3pPr>
            <a:lvl4pPr algn="ctr" marL="1371600" indent="0">
              <a:buNone/>
            </a:lvl4pPr>
            <a:lvl5pPr algn="ctr" marL="1828800" indent="0">
              <a:buNone/>
            </a:lvl5pPr>
            <a:lvl6pPr algn="ctr" marL="2286000" indent="0">
              <a:buNone/>
            </a:lvl6pPr>
            <a:lvl7pPr algn="ctr" marL="2743200" indent="0">
              <a:buNone/>
            </a:lvl7pPr>
            <a:lvl8pPr algn="ctr" marL="3200400" indent="0">
              <a:buNone/>
            </a:lvl8pPr>
            <a:lvl9pPr algn="ctr" marL="3657600" indent="0">
              <a:buNone/>
            </a:lvl9pPr>
          </a:lstStyle>
          <a:p>
            <a:r>
              <a:rPr smtClean="0" lang="en-US" kumimoji="0"/>
              <a:t>Click to edit Master subtitle style</a:t>
            </a:r>
            <a:endParaRPr lang="en-US" kumimoji="0"/>
          </a:p>
        </p:txBody>
      </p:sp>
      <p:sp>
        <p:nvSpPr>
          <p:cNvPr name="Date Placeholder 27" id="28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16" id="1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traight Connector 6" id="7"/>
          <p:cNvSpPr>
            <a:spLocks noChangeShapeType="1"/>
          </p:cNvSpPr>
          <p:nvPr/>
        </p:nvSpPr>
        <p:spPr>
          <a:xfrm>
            <a:off y="2420112" x="155448"/>
            <a:ext cy="0" cx="8833104"/>
          </a:xfrm>
          <a:prstGeom prst="line">
            <a:avLst/>
          </a:prstGeom>
          <a:noFill/>
          <a:ln algn="ctr" w="11430" cmpd="sng" cap="flat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9" id="10"/>
          <p:cNvSpPr>
            <a:spLocks noChangeArrowheads="1"/>
          </p:cNvSpPr>
          <p:nvPr/>
        </p:nvSpPr>
        <p:spPr>
          <a:xfrm>
            <a:off y="152400" x="152400"/>
            <a:ext cy="6547104" cx="8833104"/>
          </a:xfrm>
          <a:prstGeom prst="rect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 dirty="0"/>
          </a:p>
        </p:txBody>
      </p:sp>
      <p:sp>
        <p:nvSpPr>
          <p:cNvPr name="Oval 12" id="13"/>
          <p:cNvSpPr/>
          <p:nvPr/>
        </p:nvSpPr>
        <p:spPr>
          <a:xfrm>
            <a:off y="2115312" x="4267200"/>
            <a:ext cy="609600" cx="609600"/>
          </a:xfrm>
          <a:prstGeom prst="ellipse">
            <a:avLst/>
          </a:prstGeom>
          <a:solidFill>
            <a:srgbClr val="FFFFFF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Oval 13" id="14"/>
          <p:cNvSpPr/>
          <p:nvPr/>
        </p:nvSpPr>
        <p:spPr>
          <a:xfrm>
            <a:off y="2209800" x="4361688"/>
            <a:ext cy="420624" cx="420624"/>
          </a:xfrm>
          <a:prstGeom prst="ellipse">
            <a:avLst/>
          </a:prstGeom>
          <a:solidFill>
            <a:srgbClr val="FFFFFF"/>
          </a:solidFill>
          <a:ln algn="ctr" w="50800" cmpd="dbl" cap="rnd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Slide Number Placeholder 28" id="29"/>
          <p:cNvSpPr>
            <a:spLocks noGrp="1"/>
          </p:cNvSpPr>
          <p:nvPr>
            <p:ph type="sldNum" sz="quarter" idx="12"/>
          </p:nvPr>
        </p:nvSpPr>
        <p:spPr>
          <a:xfrm>
            <a:off y="2199450" x="4343400"/>
            <a:ext cy="441325" cx="457200"/>
          </a:xfrm>
        </p:spPr>
        <p:txBody>
          <a:bodyPr numCol="1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  <p:sp>
        <p:nvSpPr>
          <p:cNvPr name="Title 7" id="8"/>
          <p:cNvSpPr>
            <a:spLocks noGrp="1"/>
          </p:cNvSpPr>
          <p:nvPr>
            <p:ph type="ctrTitle"/>
          </p:nvPr>
        </p:nvSpPr>
        <p:spPr>
          <a:xfrm>
            <a:off y="381000" x="685800"/>
            <a:ext cy="1752600" cx="7772400"/>
          </a:xfrm>
        </p:spPr>
        <p:txBody>
          <a:bodyPr numCol="1"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/>
        <p:txBody>
          <a:bodyPr vert="eaVert"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showMasterSp="0" preserve="1">
  <p:cSld name="Vertical Title and Text">
    <p:bg>
      <p:bgRef idx="1001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6" id="7"/>
          <p:cNvSpPr>
            <a:spLocks noChangeArrowheads="1"/>
          </p:cNvSpPr>
          <p:nvPr/>
        </p:nvSpPr>
        <p:spPr bwMode="white">
          <a:xfrm>
            <a:off y="670560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7" id="8"/>
          <p:cNvSpPr>
            <a:spLocks noChangeArrowheads="1"/>
          </p:cNvSpPr>
          <p:nvPr/>
        </p:nvSpPr>
        <p:spPr bwMode="white">
          <a:xfrm>
            <a:off y="0" x="7010400"/>
            <a:ext cy="6858000" cx="21336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8" id="9"/>
          <p:cNvSpPr>
            <a:spLocks noChangeArrowheads="1"/>
          </p:cNvSpPr>
          <p:nvPr/>
        </p:nvSpPr>
        <p:spPr bwMode="white">
          <a:xfrm>
            <a:off y="0" x="0"/>
            <a:ext cy="155448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9" id="10"/>
          <p:cNvSpPr>
            <a:spLocks noChangeArrowheads="1"/>
          </p:cNvSpPr>
          <p:nvPr/>
        </p:nvSpPr>
        <p:spPr bwMode="white">
          <a:xfrm>
            <a:off y="0" x="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0" id="11"/>
          <p:cNvSpPr>
            <a:spLocks noChangeArrowheads="1"/>
          </p:cNvSpPr>
          <p:nvPr/>
        </p:nvSpPr>
        <p:spPr>
          <a:xfrm>
            <a:off y="6391656" x="146304"/>
            <a:ext cy="309563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1" id="12"/>
          <p:cNvSpPr>
            <a:spLocks noChangeArrowheads="1"/>
          </p:cNvSpPr>
          <p:nvPr/>
        </p:nvSpPr>
        <p:spPr>
          <a:xfrm>
            <a:off y="155448" x="152400"/>
            <a:ext cy="6547104" cx="8833104"/>
          </a:xfrm>
          <a:prstGeom prst="rect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 dirty="0"/>
          </a:p>
        </p:txBody>
      </p:sp>
      <p:sp>
        <p:nvSpPr>
          <p:cNvPr name="Straight Connector 12" id="13"/>
          <p:cNvSpPr>
            <a:spLocks noChangeShapeType="1"/>
          </p:cNvSpPr>
          <p:nvPr/>
        </p:nvSpPr>
        <p:spPr>
          <a:xfrm rot="5400000">
            <a:off y="3278124" x="4021836"/>
            <a:ext cy="0" cx="6245352"/>
          </a:xfrm>
          <a:prstGeom prst="line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Oval 13" id="14"/>
          <p:cNvSpPr/>
          <p:nvPr/>
        </p:nvSpPr>
        <p:spPr>
          <a:xfrm>
            <a:off y="2925763" x="6839712"/>
            <a:ext cy="609600" cx="609600"/>
          </a:xfrm>
          <a:prstGeom prst="ellipse">
            <a:avLst/>
          </a:prstGeom>
          <a:solidFill>
            <a:srgbClr val="FFFFFF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Oval 14" id="15"/>
          <p:cNvSpPr/>
          <p:nvPr/>
        </p:nvSpPr>
        <p:spPr>
          <a:xfrm>
            <a:off y="3020251" x="6934200"/>
            <a:ext cy="420624" cx="420624"/>
          </a:xfrm>
          <a:prstGeom prst="ellipse">
            <a:avLst/>
          </a:prstGeom>
          <a:solidFill>
            <a:srgbClr val="FFFFFF"/>
          </a:solidFill>
          <a:ln algn="ctr" w="50800" cmpd="dbl" cap="rnd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>
          <a:xfrm>
            <a:off y="3009901" x="6915912"/>
            <a:ext cy="441325" cx="457200"/>
          </a:xfrm>
        </p:spPr>
        <p:txBody>
          <a:bodyPr numCol="1"/>
          <a:lstStyle/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  <p:sp>
        <p:nvSpPr>
          <p:cNvPr name="Vertical Text Placeholder 2" id="3"/>
          <p:cNvSpPr>
            <a:spLocks noGrp="1"/>
          </p:cNvSpPr>
          <p:nvPr>
            <p:ph type="body" idx="1" orient="vert"/>
          </p:nvPr>
        </p:nvSpPr>
        <p:spPr>
          <a:xfrm>
            <a:off y="304800" x="304800"/>
            <a:ext cy="5821366" cx="6553200"/>
          </a:xfrm>
        </p:spPr>
        <p:txBody>
          <a:bodyPr vert="eaVert"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Vertical Title 1" id="2"/>
          <p:cNvSpPr>
            <a:spLocks noGrp="1"/>
          </p:cNvSpPr>
          <p:nvPr>
            <p:ph type="title" orient="vert"/>
          </p:nvPr>
        </p:nvSpPr>
        <p:spPr>
          <a:xfrm>
            <a:off y="304801" x="7391400"/>
            <a:ext cy="5851525" cx="1447800"/>
          </a:xfrm>
        </p:spPr>
        <p:txBody>
          <a:bodyPr vert="eaVert"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>
          <a:xfrm>
            <a:off y="1026372" x="4361688"/>
            <a:ext cy="441325" cx="457200"/>
          </a:xfrm>
        </p:spPr>
        <p:txBody>
          <a:bodyPr numCol="1"/>
          <a:lstStyle/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  <p:sp>
        <p:nvSpPr>
          <p:cNvPr name="Content Placeholder 7" id="8"/>
          <p:cNvSpPr>
            <a:spLocks noGrp="1"/>
          </p:cNvSpPr>
          <p:nvPr>
            <p:ph sz="quarter" idx="1"/>
          </p:nvPr>
        </p:nvSpPr>
        <p:spPr>
          <a:xfrm>
            <a:off y="1527048" x="301752"/>
            <a:ext cy="4572000" cx="850392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showMasterSp="0" preserve="1">
  <p:cSld name="Section Header"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6" id="17"/>
          <p:cNvSpPr>
            <a:spLocks noChangeArrowheads="1"/>
          </p:cNvSpPr>
          <p:nvPr/>
        </p:nvSpPr>
        <p:spPr bwMode="white">
          <a:xfrm>
            <a:off y="0" x="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4" id="15"/>
          <p:cNvSpPr>
            <a:spLocks noChangeArrowheads="1"/>
          </p:cNvSpPr>
          <p:nvPr/>
        </p:nvSpPr>
        <p:spPr bwMode="white">
          <a:xfrm>
            <a:off y="670560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5" id="16"/>
          <p:cNvSpPr>
            <a:spLocks noChangeArrowheads="1"/>
          </p:cNvSpPr>
          <p:nvPr/>
        </p:nvSpPr>
        <p:spPr bwMode="white">
          <a:xfrm>
            <a:off y="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7" id="18"/>
          <p:cNvSpPr>
            <a:spLocks noChangeArrowheads="1"/>
          </p:cNvSpPr>
          <p:nvPr/>
        </p:nvSpPr>
        <p:spPr bwMode="white">
          <a:xfrm>
            <a:off y="19050" x="899160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8" id="19"/>
          <p:cNvSpPr>
            <a:spLocks noChangeArrowheads="1"/>
          </p:cNvSpPr>
          <p:nvPr/>
        </p:nvSpPr>
        <p:spPr bwMode="white">
          <a:xfrm>
            <a:off y="2286000" x="152400"/>
            <a:ext cy="304800" cx="8833104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1" id="12"/>
          <p:cNvSpPr>
            <a:spLocks noChangeArrowheads="1"/>
          </p:cNvSpPr>
          <p:nvPr/>
        </p:nvSpPr>
        <p:spPr>
          <a:xfrm>
            <a:off y="142352" x="155448"/>
            <a:ext cy="2139696" cx="8833104"/>
          </a:xfrm>
          <a:prstGeom prst="rect">
            <a:avLst/>
          </a:prstGeom>
          <a:solidFill>
            <a:schemeClr val="accent1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2743200" x="1368426"/>
            <a:ext cy="1673225" cx="6480174"/>
          </a:xfrm>
        </p:spPr>
        <p:txBody>
          <a:bodyPr numCol="1" anchor="t"/>
          <a:lstStyle>
            <a:lvl1pPr algn="ctr" marL="0" indent="0">
              <a:buNone/>
              <a:defRPr sz="1600" spc="250" baseline="0" cap="all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Rectangle 12" id="13"/>
          <p:cNvSpPr>
            <a:spLocks noChangeArrowheads="1"/>
          </p:cNvSpPr>
          <p:nvPr/>
        </p:nvSpPr>
        <p:spPr>
          <a:xfrm>
            <a:off y="6391656" x="146304"/>
            <a:ext cy="309563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3" id="14"/>
          <p:cNvSpPr>
            <a:spLocks noChangeArrowheads="1"/>
          </p:cNvSpPr>
          <p:nvPr/>
        </p:nvSpPr>
        <p:spPr>
          <a:xfrm>
            <a:off y="152400" x="152400"/>
            <a:ext cy="6547104" cx="8833104"/>
          </a:xfrm>
          <a:prstGeom prst="rect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 dirty="0"/>
          </a:p>
        </p:txBody>
      </p:sp>
      <p:sp>
        <p:nvSpPr>
          <p:cNvPr name="Footer Placeholder 4" id="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Date Placeholder 3" id="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Straight Connector 7" id="8"/>
          <p:cNvSpPr>
            <a:spLocks noChangeShapeType="1"/>
          </p:cNvSpPr>
          <p:nvPr/>
        </p:nvSpPr>
        <p:spPr>
          <a:xfrm>
            <a:off y="2438400" x="152400"/>
            <a:ext cy="0" cx="8833104"/>
          </a:xfrm>
          <a:prstGeom prst="line">
            <a:avLst/>
          </a:prstGeom>
          <a:noFill/>
          <a:ln algn="ctr" w="11430" cmpd="sng" cap="flat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Oval 9" id="10"/>
          <p:cNvSpPr/>
          <p:nvPr/>
        </p:nvSpPr>
        <p:spPr>
          <a:xfrm>
            <a:off y="2115312" x="4267200"/>
            <a:ext cy="609600" cx="609600"/>
          </a:xfrm>
          <a:prstGeom prst="ellipse">
            <a:avLst/>
          </a:prstGeom>
          <a:solidFill>
            <a:srgbClr val="FFFFFF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Oval 10" id="11"/>
          <p:cNvSpPr/>
          <p:nvPr/>
        </p:nvSpPr>
        <p:spPr>
          <a:xfrm>
            <a:off y="2209800" x="4361688"/>
            <a:ext cy="420624" cx="420624"/>
          </a:xfrm>
          <a:prstGeom prst="ellipse">
            <a:avLst/>
          </a:prstGeom>
          <a:solidFill>
            <a:srgbClr val="FFFFFF"/>
          </a:solidFill>
          <a:ln algn="ctr" w="50800" cmpd="dbl" cap="rnd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Slide Number Placeholder 5" id="6"/>
          <p:cNvSpPr>
            <a:spLocks noGrp="1"/>
          </p:cNvSpPr>
          <p:nvPr>
            <p:ph type="sldNum" sz="quarter" idx="12"/>
          </p:nvPr>
        </p:nvSpPr>
        <p:spPr>
          <a:xfrm>
            <a:off y="2199450" x="4343400"/>
            <a:ext cy="441325" cx="457200"/>
          </a:xfrm>
        </p:spPr>
        <p:txBody>
          <a:bodyPr numCol="1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533400" x="722313"/>
            <a:ext cy="1524000" cx="7772400"/>
          </a:xfrm>
        </p:spPr>
        <p:txBody>
          <a:bodyPr numCol="1" anchor="b"/>
          <a:lstStyle>
            <a:lvl1pPr algn="ctr">
              <a:buNone/>
              <a:defRPr sz="4200" baseline="0" cap="none" b="0">
                <a:solidFill>
                  <a:srgbClr val="FFFFFF"/>
                </a:solidFill>
              </a:defRPr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228600" x="301752"/>
            <a:ext cy="758952" cx="8534400"/>
          </a:xfrm>
        </p:spPr>
        <p:txBody>
          <a:bodyPr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>
          <a:xfrm>
            <a:off y="6409944" x="5791200"/>
            <a:ext cy="365760" cx="3044952"/>
          </a:xfrm>
        </p:spPr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  <p:sp>
        <p:nvSpPr>
          <p:cNvPr name="Straight Connector 7" id="8"/>
          <p:cNvSpPr>
            <a:spLocks noChangeShapeType="1"/>
          </p:cNvSpPr>
          <p:nvPr/>
        </p:nvSpPr>
        <p:spPr>
          <a:xfrm flipV="1">
            <a:off y="1575652" x="4563080"/>
            <a:ext cy="4819557" cx="8921"/>
          </a:xfrm>
          <a:prstGeom prst="line">
            <a:avLst/>
          </a:prstGeom>
          <a:noFill/>
          <a:ln algn="ctr" w="9525" cmpd="sng" cap="flat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Content Placeholder 9" id="10"/>
          <p:cNvSpPr>
            <a:spLocks noGrp="1"/>
          </p:cNvSpPr>
          <p:nvPr>
            <p:ph sz="half" idx="1"/>
          </p:nvPr>
        </p:nvSpPr>
        <p:spPr>
          <a:xfrm>
            <a:off y="1371600" x="301752"/>
            <a:ext cy="4681728" cx="4038600"/>
          </a:xfrm>
        </p:spPr>
        <p:txBody>
          <a:bodyPr numCol="1"/>
          <a:lstStyle>
            <a:lvl1pPr>
              <a:defRPr sz="2500"/>
            </a:lvl1pPr>
          </a:lstStyle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Content Placeholder 11" id="12"/>
          <p:cNvSpPr>
            <a:spLocks noGrp="1"/>
          </p:cNvSpPr>
          <p:nvPr>
            <p:ph sz="half" idx="2"/>
          </p:nvPr>
        </p:nvSpPr>
        <p:spPr>
          <a:xfrm>
            <a:off y="1371600" x="4800600"/>
            <a:ext cy="4681728" cx="4038600"/>
          </a:xfrm>
        </p:spPr>
        <p:txBody>
          <a:bodyPr numCol="1"/>
          <a:lstStyle>
            <a:lvl1pPr>
              <a:defRPr sz="2500"/>
            </a:lvl1pPr>
          </a:lstStyle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showMasterSp="0" preserve="1">
  <p:cSld name="Comparison">
    <p:bg>
      <p:bgRef idx="1001">
        <a:schemeClr val="bg2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traight Connector 9" id="10"/>
          <p:cNvSpPr>
            <a:spLocks noChangeShapeType="1"/>
          </p:cNvSpPr>
          <p:nvPr/>
        </p:nvSpPr>
        <p:spPr>
          <a:xfrm flipV="1">
            <a:off y="2200275" x="4572000"/>
            <a:ext cy="4187952" cx="0"/>
          </a:xfrm>
          <a:prstGeom prst="line">
            <a:avLst/>
          </a:prstGeom>
          <a:noFill/>
          <a:ln algn="ctr" w="9525" cmpd="sng" cap="flat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9" id="20"/>
          <p:cNvSpPr>
            <a:spLocks noChangeArrowheads="1"/>
          </p:cNvSpPr>
          <p:nvPr/>
        </p:nvSpPr>
        <p:spPr bwMode="white">
          <a:xfrm>
            <a:off y="0" x="0"/>
            <a:ext cy="14478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8" id="19"/>
          <p:cNvSpPr>
            <a:spLocks noChangeArrowheads="1"/>
          </p:cNvSpPr>
          <p:nvPr/>
        </p:nvSpPr>
        <p:spPr bwMode="white">
          <a:xfrm>
            <a:off y="670560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20" id="21"/>
          <p:cNvSpPr>
            <a:spLocks noChangeArrowheads="1"/>
          </p:cNvSpPr>
          <p:nvPr/>
        </p:nvSpPr>
        <p:spPr bwMode="white">
          <a:xfrm>
            <a:off y="0" x="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21" id="22"/>
          <p:cNvSpPr>
            <a:spLocks noChangeArrowheads="1"/>
          </p:cNvSpPr>
          <p:nvPr/>
        </p:nvSpPr>
        <p:spPr bwMode="white">
          <a:xfrm>
            <a:off y="0" x="899160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0" id="11"/>
          <p:cNvSpPr/>
          <p:nvPr/>
        </p:nvSpPr>
        <p:spPr>
          <a:xfrm>
            <a:off y="1371600" x="152400"/>
            <a:ext cy="914400" cx="8833104"/>
          </a:xfrm>
          <a:prstGeom prst="rect">
            <a:avLst/>
          </a:prstGeom>
          <a:solidFill>
            <a:schemeClr val="accent1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12" id="13"/>
          <p:cNvSpPr>
            <a:spLocks noChangeArrowheads="1"/>
          </p:cNvSpPr>
          <p:nvPr/>
        </p:nvSpPr>
        <p:spPr>
          <a:xfrm>
            <a:off y="6391656" x="145923"/>
            <a:ext cy="310896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Text Placeholder 2" id="3"/>
          <p:cNvSpPr>
            <a:spLocks noGrp="1"/>
          </p:cNvSpPr>
          <p:nvPr>
            <p:ph type="body" idx="1"/>
          </p:nvPr>
        </p:nvSpPr>
        <p:spPr>
          <a:xfrm>
            <a:off y="1524000" x="301752"/>
            <a:ext cy="732974" cx="4040188"/>
          </a:xfrm>
          <a:noFill/>
          <a:ln algn="ctr" w="15875" cmpd="sng" cap="rnd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>
            <a:noAutofit/>
          </a:bodyPr>
          <a:lstStyle>
            <a:lvl1pPr marL="0" indent="0">
              <a:buNone/>
              <a:defRPr sz="2200" smtClean="0" lang="en-US" dirty="0" b="1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3"/>
          </p:nvPr>
        </p:nvSpPr>
        <p:spPr>
          <a:xfrm>
            <a:off y="1524000" x="4791330"/>
            <a:ext cy="731520" cx="4041775"/>
          </a:xfrm>
          <a:noFill/>
          <a:ln algn="ctr" w="15875" cmpd="sng" cap="rnd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numCol="1"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Date Placeholder 6" id="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7" id="8"/>
          <p:cNvSpPr>
            <a:spLocks noGrp="1"/>
          </p:cNvSpPr>
          <p:nvPr>
            <p:ph type="ftr" sz="quarter" idx="11"/>
          </p:nvPr>
        </p:nvSpPr>
        <p:spPr>
          <a:xfrm>
            <a:off y="6409944" x="304800"/>
            <a:ext cy="365760" cx="3581400"/>
          </a:xfrm>
        </p:spPr>
        <p:txBody>
          <a:bodyPr numCol="1"/>
          <a:lstStyle/>
          <a:p>
            <a:endParaRPr lang="en-US"/>
          </a:p>
        </p:txBody>
      </p:sp>
      <p:sp>
        <p:nvSpPr>
          <p:cNvPr name="Straight Connector 14" id="15"/>
          <p:cNvSpPr>
            <a:spLocks noChangeShapeType="1"/>
          </p:cNvSpPr>
          <p:nvPr/>
        </p:nvSpPr>
        <p:spPr>
          <a:xfrm>
            <a:off y="1280160" x="152400"/>
            <a:ext cy="0" cx="8833104"/>
          </a:xfrm>
          <a:prstGeom prst="line">
            <a:avLst/>
          </a:prstGeom>
          <a:noFill/>
          <a:ln algn="ctr" w="11430" cmpd="sng" cap="flat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7" id="18"/>
          <p:cNvSpPr>
            <a:spLocks noChangeArrowheads="1"/>
          </p:cNvSpPr>
          <p:nvPr/>
        </p:nvSpPr>
        <p:spPr>
          <a:xfrm>
            <a:off y="155448" x="152400"/>
            <a:ext cy="6547104" cx="8833104"/>
          </a:xfrm>
          <a:prstGeom prst="rect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 dirty="0"/>
          </a:p>
        </p:txBody>
      </p:sp>
      <p:sp>
        <p:nvSpPr>
          <p:cNvPr name="Content Placeholder 23" id="24"/>
          <p:cNvSpPr>
            <a:spLocks noGrp="1"/>
          </p:cNvSpPr>
          <p:nvPr>
            <p:ph sz="quarter" idx="2"/>
          </p:nvPr>
        </p:nvSpPr>
        <p:spPr>
          <a:xfrm>
            <a:off y="2471383" x="301752"/>
            <a:ext cy="3818404" cx="4041648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Content Placeholder 25" id="26"/>
          <p:cNvSpPr>
            <a:spLocks noGrp="1"/>
          </p:cNvSpPr>
          <p:nvPr>
            <p:ph sz="quarter" idx="4"/>
          </p:nvPr>
        </p:nvSpPr>
        <p:spPr>
          <a:xfrm>
            <a:off y="2471383" x="4800600"/>
            <a:ext cy="3822192" cx="403860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Oval 24" id="25"/>
          <p:cNvSpPr/>
          <p:nvPr/>
        </p:nvSpPr>
        <p:spPr>
          <a:xfrm>
            <a:off y="956036" x="4267200"/>
            <a:ext cy="609600" cx="609600"/>
          </a:xfrm>
          <a:prstGeom prst="ellipse">
            <a:avLst/>
          </a:prstGeom>
          <a:solidFill>
            <a:srgbClr val="FFFFFF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Oval 26" id="27"/>
          <p:cNvSpPr/>
          <p:nvPr/>
        </p:nvSpPr>
        <p:spPr>
          <a:xfrm>
            <a:off y="1050524" x="4361688"/>
            <a:ext cy="420624" cx="420624"/>
          </a:xfrm>
          <a:prstGeom prst="ellipse">
            <a:avLst/>
          </a:prstGeom>
          <a:solidFill>
            <a:srgbClr val="FFFFFF"/>
          </a:solidFill>
          <a:ln algn="ctr" w="50800" cmpd="dbl" cap="rnd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Slide Number Placeholder 8" id="9"/>
          <p:cNvSpPr>
            <a:spLocks noGrp="1"/>
          </p:cNvSpPr>
          <p:nvPr>
            <p:ph type="sldNum" sz="quarter" idx="12"/>
          </p:nvPr>
        </p:nvSpPr>
        <p:spPr>
          <a:xfrm>
            <a:off y="1042416" x="4343400"/>
            <a:ext cy="441325" cx="457200"/>
          </a:xfrm>
        </p:spPr>
        <p:txBody>
          <a:bodyPr numCol="1"/>
          <a:lstStyle>
            <a:lvl1pPr algn="ctr">
              <a:defRPr/>
            </a:lvl1pPr>
          </a:lstStyle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  <p:sp>
        <p:nvSpPr>
          <p:cNvPr name="Title 22" id="23"/>
          <p:cNvSpPr>
            <a:spLocks noGrp="1"/>
          </p:cNvSpPr>
          <p:nvPr>
            <p:ph type="title"/>
          </p:nvPr>
        </p:nvSpPr>
        <p:spPr/>
        <p:txBody>
          <a:bodyPr numCol="1" rtlCol="0" anchor="b" anchorCtr="0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Date Placeholder 2" id="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3" id="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4" id="5"/>
          <p:cNvSpPr>
            <a:spLocks noGrp="1"/>
          </p:cNvSpPr>
          <p:nvPr>
            <p:ph type="sldNum" sz="quarter" idx="12"/>
          </p:nvPr>
        </p:nvSpPr>
        <p:spPr>
          <a:xfrm>
            <a:off y="1036020" x="4343400"/>
            <a:ext cy="441325" cx="457200"/>
          </a:xfrm>
        </p:spPr>
        <p:txBody>
          <a:bodyPr numCol="1"/>
          <a:lstStyle/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showMasterSp="0" preserve="1">
  <p:cSld name="Blank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6" id="7"/>
          <p:cNvSpPr>
            <a:spLocks noChangeArrowheads="1"/>
          </p:cNvSpPr>
          <p:nvPr/>
        </p:nvSpPr>
        <p:spPr bwMode="white">
          <a:xfrm>
            <a:off y="670560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7" id="8"/>
          <p:cNvSpPr>
            <a:spLocks noChangeArrowheads="1"/>
          </p:cNvSpPr>
          <p:nvPr/>
        </p:nvSpPr>
        <p:spPr bwMode="white">
          <a:xfrm>
            <a:off y="0" x="0"/>
            <a:ext cy="155448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9" id="10"/>
          <p:cNvSpPr>
            <a:spLocks noChangeArrowheads="1"/>
          </p:cNvSpPr>
          <p:nvPr/>
        </p:nvSpPr>
        <p:spPr bwMode="white">
          <a:xfrm>
            <a:off y="0" x="899160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8" id="9"/>
          <p:cNvSpPr>
            <a:spLocks noChangeArrowheads="1"/>
          </p:cNvSpPr>
          <p:nvPr/>
        </p:nvSpPr>
        <p:spPr bwMode="white">
          <a:xfrm>
            <a:off y="0" x="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4" id="5"/>
          <p:cNvSpPr>
            <a:spLocks noChangeArrowheads="1"/>
          </p:cNvSpPr>
          <p:nvPr/>
        </p:nvSpPr>
        <p:spPr>
          <a:xfrm>
            <a:off y="6391656" x="146304"/>
            <a:ext cy="309563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5" id="6"/>
          <p:cNvSpPr>
            <a:spLocks noChangeArrowheads="1"/>
          </p:cNvSpPr>
          <p:nvPr/>
        </p:nvSpPr>
        <p:spPr>
          <a:xfrm>
            <a:off y="158496" x="152400"/>
            <a:ext cy="6547104" cx="8833104"/>
          </a:xfrm>
          <a:prstGeom prst="rect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 dirty="0"/>
          </a:p>
        </p:txBody>
      </p:sp>
      <p:sp>
        <p:nvSpPr>
          <p:cNvPr name="Date Placeholder 1" id="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name="Slide Number Placeholder 3" id="4"/>
          <p:cNvSpPr>
            <a:spLocks noGrp="1"/>
          </p:cNvSpPr>
          <p:nvPr>
            <p:ph type="sldNum" sz="quarter" idx="12"/>
          </p:nvPr>
        </p:nvSpPr>
        <p:spPr>
          <a:xfrm>
            <a:off y="6324600" x="4267200"/>
            <a:ext cy="441324" cx="609600"/>
          </a:xfrm>
        </p:spPr>
        <p:txBody>
          <a:bodyPr numCol="1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showMasterSp="0" preserve="1">
  <p:cSld name="Content with Caption"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8" id="19"/>
          <p:cNvSpPr>
            <a:spLocks noChangeArrowheads="1"/>
          </p:cNvSpPr>
          <p:nvPr/>
        </p:nvSpPr>
        <p:spPr>
          <a:xfrm>
            <a:off y="152400" x="152400"/>
            <a:ext cy="304800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4" id="15"/>
          <p:cNvSpPr>
            <a:spLocks noChangeArrowheads="1"/>
          </p:cNvSpPr>
          <p:nvPr/>
        </p:nvSpPr>
        <p:spPr bwMode="white">
          <a:xfrm>
            <a:off y="670560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7" id="18"/>
          <p:cNvSpPr>
            <a:spLocks noChangeArrowheads="1"/>
          </p:cNvSpPr>
          <p:nvPr/>
        </p:nvSpPr>
        <p:spPr bwMode="white">
          <a:xfrm>
            <a:off y="0" x="899160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5" id="16"/>
          <p:cNvSpPr>
            <a:spLocks noChangeArrowheads="1"/>
          </p:cNvSpPr>
          <p:nvPr/>
        </p:nvSpPr>
        <p:spPr bwMode="white">
          <a:xfrm>
            <a:off y="0" x="0"/>
            <a:ext cy="118872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6" id="17"/>
          <p:cNvSpPr>
            <a:spLocks noChangeArrowheads="1"/>
          </p:cNvSpPr>
          <p:nvPr/>
        </p:nvSpPr>
        <p:spPr bwMode="white">
          <a:xfrm>
            <a:off y="0" x="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2" id="13"/>
          <p:cNvSpPr/>
          <p:nvPr/>
        </p:nvSpPr>
        <p:spPr>
          <a:xfrm>
            <a:off y="609600" x="152400"/>
            <a:ext cy="5867400" cx="2743200"/>
          </a:xfrm>
          <a:prstGeom prst="rect">
            <a:avLst/>
          </a:prstGeom>
          <a:solidFill>
            <a:schemeClr val="accent1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914400" x="381000"/>
            <a:ext cy="990600" cx="2362200"/>
          </a:xfrm>
        </p:spPr>
        <p:txBody>
          <a:bodyPr numCol="1"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Text Placeholder 2" id="3"/>
          <p:cNvSpPr>
            <a:spLocks noGrp="1"/>
          </p:cNvSpPr>
          <p:nvPr>
            <p:ph type="body" idx="2"/>
          </p:nvPr>
        </p:nvSpPr>
        <p:spPr>
          <a:xfrm>
            <a:off y="1981200" x="381000"/>
            <a:ext cy="4144963" cx="2362200"/>
          </a:xfrm>
        </p:spPr>
        <p:txBody>
          <a:bodyPr numCol="1"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Rectangle 7" id="8"/>
          <p:cNvSpPr>
            <a:spLocks noChangeArrowheads="1"/>
          </p:cNvSpPr>
          <p:nvPr/>
        </p:nvSpPr>
        <p:spPr>
          <a:xfrm>
            <a:off y="152400" x="152400"/>
            <a:ext cy="6547104" cx="8833104"/>
          </a:xfrm>
          <a:prstGeom prst="rect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 dirty="0"/>
          </a:p>
        </p:txBody>
      </p:sp>
      <p:sp>
        <p:nvSpPr>
          <p:cNvPr name="Straight Connector 8" id="9"/>
          <p:cNvSpPr>
            <a:spLocks noChangeShapeType="1"/>
          </p:cNvSpPr>
          <p:nvPr/>
        </p:nvSpPr>
        <p:spPr>
          <a:xfrm>
            <a:off y="533400" x="152400"/>
            <a:ext cy="0" cx="8833104"/>
          </a:xfrm>
          <a:prstGeom prst="line">
            <a:avLst/>
          </a:prstGeom>
          <a:noFill/>
          <a:ln algn="ctr" w="11430" cmpd="sng" cap="flat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Content Placeholder 19" id="20"/>
          <p:cNvSpPr>
            <a:spLocks noGrp="1"/>
          </p:cNvSpPr>
          <p:nvPr>
            <p:ph sz="quarter" idx="1"/>
          </p:nvPr>
        </p:nvSpPr>
        <p:spPr>
          <a:xfrm>
            <a:off y="685800" x="3124200"/>
            <a:ext cy="5410200" cx="5638800"/>
          </a:xfrm>
        </p:spPr>
        <p:txBody>
          <a:bodyPr numCol="1"/>
          <a:lstStyle/>
          <a:p>
            <a:pPr latinLnBrk="0" hangingPunct="1" lvl="0" eaLnBrk="1"/>
            <a:r>
              <a:rPr smtClean="0" lang="en-US"/>
              <a:t>Click to edit Master text styles</a:t>
            </a:r>
          </a:p>
          <a:p>
            <a:pPr latinLnBrk="0" hangingPunct="1" lvl="1" eaLnBrk="1"/>
            <a:r>
              <a:rPr smtClean="0" lang="en-US"/>
              <a:t>Second level</a:t>
            </a:r>
          </a:p>
          <a:p>
            <a:pPr latinLnBrk="0" hangingPunct="1" lvl="2" eaLnBrk="1"/>
            <a:r>
              <a:rPr smtClean="0" lang="en-US"/>
              <a:t>Third level</a:t>
            </a:r>
          </a:p>
          <a:p>
            <a:pPr latinLnBrk="0" hangingPunct="1" lvl="3" eaLnBrk="1"/>
            <a:r>
              <a:rPr smtClean="0" lang="en-US"/>
              <a:t>Fourth level</a:t>
            </a:r>
          </a:p>
          <a:p>
            <a:pPr latinLnBrk="0" hangingPunct="1" lvl="4" eaLnBrk="1"/>
            <a:r>
              <a:rPr smtClean="0" lang="en-US"/>
              <a:t>Fifth level</a:t>
            </a:r>
            <a:endParaRPr lang="en-US" kumimoji="0"/>
          </a:p>
        </p:txBody>
      </p:sp>
      <p:sp>
        <p:nvSpPr>
          <p:cNvPr name="Oval 9" id="10"/>
          <p:cNvSpPr/>
          <p:nvPr/>
        </p:nvSpPr>
        <p:spPr>
          <a:xfrm>
            <a:off y="228600" x="1295400"/>
            <a:ext cy="609600" cx="609600"/>
          </a:xfrm>
          <a:prstGeom prst="ellipse">
            <a:avLst/>
          </a:prstGeom>
          <a:solidFill>
            <a:srgbClr val="FFFFFF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Oval 10" id="11"/>
          <p:cNvSpPr/>
          <p:nvPr/>
        </p:nvSpPr>
        <p:spPr>
          <a:xfrm>
            <a:off y="323088" x="1389888"/>
            <a:ext cy="420624" cx="420624"/>
          </a:xfrm>
          <a:prstGeom prst="ellipse">
            <a:avLst/>
          </a:prstGeom>
          <a:solidFill>
            <a:srgbClr val="FFFFFF"/>
          </a:solidFill>
          <a:ln algn="ctr" w="50800" cmpd="dbl" cap="rnd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>
          <a:xfrm>
            <a:off y="312738" x="1371600"/>
            <a:ext cy="441325" cx="457200"/>
          </a:xfrm>
        </p:spPr>
        <p:txBody>
          <a:bodyPr numCol="1"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  <p:sp>
        <p:nvSpPr>
          <p:cNvPr name="Rectangle 20" id="21"/>
          <p:cNvSpPr>
            <a:spLocks noChangeArrowheads="1"/>
          </p:cNvSpPr>
          <p:nvPr/>
        </p:nvSpPr>
        <p:spPr>
          <a:xfrm>
            <a:off y="6388385" x="149352"/>
            <a:ext cy="309563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>
          <a:xfrm>
            <a:off y="6410848" x="301752"/>
            <a:ext cy="365760" cx="3383280"/>
          </a:xfrm>
        </p:spPr>
        <p:txBody>
          <a:bodyPr numCol="1"/>
          <a:lstStyle/>
          <a:p>
            <a:endParaRPr lang="en-US"/>
          </a:p>
        </p:txBody>
      </p:sp>
    </p:spTree>
  </p:cSld>
  <p:clrMapOvr>
    <a:overrideClrMapping tx1="dk1" tx2="dk2" bg1="lt1" accent6="accent6" bg2="lt2" accent5="accent5" accent4="accent4" accent3="accent3" folHlink="folHlink" accent2="accent2" hlink="hlink" accent1="accent1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showMasterSp="0" preserve="1">
  <p:cSld name="Picture with Caption"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traight Connector 20" id="21"/>
          <p:cNvSpPr>
            <a:spLocks noChangeShapeType="1"/>
          </p:cNvSpPr>
          <p:nvPr/>
        </p:nvSpPr>
        <p:spPr>
          <a:xfrm>
            <a:off y="533400" x="152400"/>
            <a:ext cy="0" cx="8833104"/>
          </a:xfrm>
          <a:prstGeom prst="line">
            <a:avLst/>
          </a:prstGeom>
          <a:noFill/>
          <a:ln algn="ctr" w="11430" cmpd="sng" cap="flat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8" id="19"/>
          <p:cNvSpPr>
            <a:spLocks noChangeArrowheads="1"/>
          </p:cNvSpPr>
          <p:nvPr/>
        </p:nvSpPr>
        <p:spPr bwMode="white">
          <a:xfrm>
            <a:off y="670560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5" id="16"/>
          <p:cNvSpPr>
            <a:spLocks noChangeArrowheads="1"/>
          </p:cNvSpPr>
          <p:nvPr/>
        </p:nvSpPr>
        <p:spPr bwMode="white">
          <a:xfrm>
            <a:off y="0" x="899160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6" id="17"/>
          <p:cNvSpPr>
            <a:spLocks noChangeArrowheads="1"/>
          </p:cNvSpPr>
          <p:nvPr/>
        </p:nvSpPr>
        <p:spPr bwMode="white">
          <a:xfrm>
            <a:off y="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7" id="18"/>
          <p:cNvSpPr>
            <a:spLocks noChangeArrowheads="1"/>
          </p:cNvSpPr>
          <p:nvPr/>
        </p:nvSpPr>
        <p:spPr bwMode="white">
          <a:xfrm>
            <a:off y="0" x="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 dirty="0"/>
          </a:p>
        </p:txBody>
      </p:sp>
      <p:sp>
        <p:nvSpPr>
          <p:cNvPr name="Rectangle 19" id="20"/>
          <p:cNvSpPr>
            <a:spLocks noChangeArrowheads="1"/>
          </p:cNvSpPr>
          <p:nvPr/>
        </p:nvSpPr>
        <p:spPr>
          <a:xfrm>
            <a:off y="152400" x="152400"/>
            <a:ext cy="301752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7" id="8"/>
          <p:cNvSpPr/>
          <p:nvPr/>
        </p:nvSpPr>
        <p:spPr>
          <a:xfrm>
            <a:off y="609600" x="152400"/>
            <a:ext cy="5867400" cx="2743200"/>
          </a:xfrm>
          <a:prstGeom prst="rect">
            <a:avLst/>
          </a:prstGeom>
          <a:solidFill>
            <a:schemeClr val="accent1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Rectangle 14" id="15"/>
          <p:cNvSpPr>
            <a:spLocks noChangeArrowheads="1"/>
          </p:cNvSpPr>
          <p:nvPr/>
        </p:nvSpPr>
        <p:spPr>
          <a:xfrm>
            <a:off y="155448" x="152400"/>
            <a:ext cy="6547104" cx="8833104"/>
          </a:xfrm>
          <a:prstGeom prst="rect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 dirty="0"/>
          </a:p>
        </p:txBody>
      </p:sp>
      <p:sp>
        <p:nvSpPr>
          <p:cNvPr name="Oval 11" id="12"/>
          <p:cNvSpPr/>
          <p:nvPr/>
        </p:nvSpPr>
        <p:spPr>
          <a:xfrm>
            <a:off y="228600" x="1295400"/>
            <a:ext cy="609600" cx="609600"/>
          </a:xfrm>
          <a:prstGeom prst="ellipse">
            <a:avLst/>
          </a:prstGeom>
          <a:solidFill>
            <a:srgbClr val="FFFFFF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Oval 12" id="13"/>
          <p:cNvSpPr/>
          <p:nvPr/>
        </p:nvSpPr>
        <p:spPr>
          <a:xfrm>
            <a:off y="323088" x="1389888"/>
            <a:ext cy="420624" cx="420624"/>
          </a:xfrm>
          <a:prstGeom prst="ellipse">
            <a:avLst/>
          </a:prstGeom>
          <a:solidFill>
            <a:srgbClr val="FFFFFF"/>
          </a:solidFill>
          <a:ln algn="ctr" w="50800" cmpd="dbl" cap="rnd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Slide Number Placeholder 6" id="7"/>
          <p:cNvSpPr>
            <a:spLocks noGrp="1"/>
          </p:cNvSpPr>
          <p:nvPr>
            <p:ph type="sldNum" sz="quarter" idx="12"/>
          </p:nvPr>
        </p:nvSpPr>
        <p:spPr>
          <a:xfrm>
            <a:off y="312738" x="1371600"/>
            <a:ext cy="441325" cx="457200"/>
          </a:xfrm>
        </p:spPr>
        <p:txBody>
          <a:bodyPr numCol="1"/>
          <a:lstStyle/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5029200" x="3000375"/>
            <a:ext cy="1219200" cx="5867400"/>
          </a:xfrm>
        </p:spPr>
        <p:txBody>
          <a:bodyPr numCol="1"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Picture Placeholder 2" id="3"/>
          <p:cNvSpPr>
            <a:spLocks noGrp="1"/>
          </p:cNvSpPr>
          <p:nvPr>
            <p:ph type="pic" idx="1"/>
          </p:nvPr>
        </p:nvSpPr>
        <p:spPr>
          <a:xfrm>
            <a:off y="609600" x="3000375"/>
            <a:ext cy="4267200" cx="5867400"/>
          </a:xfrm>
        </p:spPr>
        <p:txBody>
          <a:bodyPr numCol="1"/>
          <a:lstStyle>
            <a:lvl1pPr marL="0" indent="0">
              <a:buNone/>
              <a:defRPr sz="3200"/>
            </a:lvl1pPr>
          </a:lstStyle>
          <a:p>
            <a:r>
              <a:rPr smtClean="0" lang="en-US" kumimoji="0"/>
              <a:t>Click icon to add picture</a:t>
            </a:r>
            <a:endParaRPr lang="en-US" kumimoji="0" dirty="0"/>
          </a:p>
        </p:txBody>
      </p:sp>
      <p:sp>
        <p:nvSpPr>
          <p:cNvPr name="Text Placeholder 3" id="4"/>
          <p:cNvSpPr>
            <a:spLocks noGrp="1"/>
          </p:cNvSpPr>
          <p:nvPr>
            <p:ph type="body" sz="half" idx="2"/>
          </p:nvPr>
        </p:nvSpPr>
        <p:spPr>
          <a:xfrm>
            <a:off y="990600" x="381000"/>
            <a:ext cy="5257800" cx="2438400"/>
          </a:xfrm>
        </p:spPr>
        <p:txBody>
          <a:bodyPr numCol="1"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atinLnBrk="0" hangingPunct="1" lvl="0" eaLnBrk="1"/>
            <a:r>
              <a:rPr smtClean="0" lang="en-US" kumimoji="0"/>
              <a:t>Click to edit Master text styles</a:t>
            </a:r>
          </a:p>
        </p:txBody>
      </p:sp>
      <p:sp>
        <p:nvSpPr>
          <p:cNvPr name="Rectangle 21" id="22"/>
          <p:cNvSpPr>
            <a:spLocks noChangeArrowheads="1"/>
          </p:cNvSpPr>
          <p:nvPr/>
        </p:nvSpPr>
        <p:spPr>
          <a:xfrm>
            <a:off y="6388385" x="149352"/>
            <a:ext cy="309563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Date Placeholder 4" id="5"/>
          <p:cNvSpPr>
            <a:spLocks noGrp="1"/>
          </p:cNvSpPr>
          <p:nvPr>
            <p:ph type="dt" sz="half" idx="10"/>
          </p:nvPr>
        </p:nvSpPr>
        <p:spPr>
          <a:xfrm>
            <a:off y="6404984" x="5788152"/>
            <a:ext cy="365760" cx="3044952"/>
          </a:xfrm>
        </p:spPr>
        <p:txBody>
          <a:bodyPr numCol="1"/>
          <a:lstStyle/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5" id="6"/>
          <p:cNvSpPr>
            <a:spLocks noGrp="1"/>
          </p:cNvSpPr>
          <p:nvPr>
            <p:ph type="ftr" sz="quarter" idx="11"/>
          </p:nvPr>
        </p:nvSpPr>
        <p:spPr>
          <a:xfrm>
            <a:off y="6410848" x="301752"/>
            <a:ext cy="365760" cx="3584448"/>
          </a:xfrm>
        </p:spPr>
        <p:txBody>
          <a:bodyPr numCol="1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1.xml" Type="http://schemas.openxmlformats.org/officeDocument/2006/relationships/slideLayout" Id="rId12"/><Relationship Target="../slideLayouts/slideLayout10.xml" Type="http://schemas.openxmlformats.org/officeDocument/2006/relationships/slideLayout" Id="rId11"/><Relationship Target="../slideLayouts/slideLayout9.xml" Type="http://schemas.openxmlformats.org/officeDocument/2006/relationships/slideLayout" Id="rId10"/><Relationship Target="../slideLayouts/slideLayout8.xml" Type="http://schemas.openxmlformats.org/officeDocument/2006/relationships/slideLayout" Id="rId9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3.xml" Type="http://schemas.openxmlformats.org/officeDocument/2006/relationships/slideLayout" Id="rId4"/><Relationship Target="../slideLayouts/slideLayout2.xml" Type="http://schemas.openxmlformats.org/officeDocument/2006/relationships/slideLayout" Id="rId3"/><Relationship Target="../slideLayouts/slideLayout1.xml" Type="http://schemas.openxmlformats.org/officeDocument/2006/relationships/slideLayout" Id="rId2"/><Relationship Target="../theme/theme1.xml" Type="http://schemas.openxmlformats.org/officeDocument/2006/relationships/theme" Id="rId1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Rectangle 16" id="17"/>
          <p:cNvSpPr>
            <a:spLocks noChangeArrowheads="1"/>
          </p:cNvSpPr>
          <p:nvPr/>
        </p:nvSpPr>
        <p:spPr bwMode="white">
          <a:xfrm>
            <a:off y="6705600" x="0"/>
            <a:ext cy="152400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5" id="16"/>
          <p:cNvSpPr>
            <a:spLocks noChangeArrowheads="1"/>
          </p:cNvSpPr>
          <p:nvPr/>
        </p:nvSpPr>
        <p:spPr bwMode="white">
          <a:xfrm>
            <a:off y="0" x="0"/>
            <a:ext cy="1393371" cx="91440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7" id="18"/>
          <p:cNvSpPr>
            <a:spLocks noChangeArrowheads="1"/>
          </p:cNvSpPr>
          <p:nvPr/>
        </p:nvSpPr>
        <p:spPr bwMode="white">
          <a:xfrm>
            <a:off y="0" x="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18" id="19"/>
          <p:cNvSpPr>
            <a:spLocks noChangeArrowheads="1"/>
          </p:cNvSpPr>
          <p:nvPr/>
        </p:nvSpPr>
        <p:spPr bwMode="white">
          <a:xfrm>
            <a:off y="0" x="8991600"/>
            <a:ext cy="6858000" cx="152400"/>
          </a:xfrm>
          <a:prstGeom prst="rect">
            <a:avLst/>
          </a:prstGeom>
          <a:solidFill>
            <a:srgbClr val="FFFFFF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Rectangle 8" id="9"/>
          <p:cNvSpPr>
            <a:spLocks noChangeArrowheads="1"/>
          </p:cNvSpPr>
          <p:nvPr/>
        </p:nvSpPr>
        <p:spPr>
          <a:xfrm>
            <a:off y="6388385" x="149352"/>
            <a:ext cy="309563" cx="8833104"/>
          </a:xfrm>
          <a:prstGeom prst="rect">
            <a:avLst/>
          </a:prstGeom>
          <a:solidFill>
            <a:schemeClr val="accent3"/>
          </a:solidFill>
          <a:ln algn="ctr" w="9525" cmpd="sng" cap="flat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Date Placeholder 13" id="14"/>
          <p:cNvSpPr>
            <a:spLocks noGrp="1"/>
          </p:cNvSpPr>
          <p:nvPr>
            <p:ph type="dt" sz="half" idx="2"/>
          </p:nvPr>
        </p:nvSpPr>
        <p:spPr>
          <a:xfrm>
            <a:off y="6404984" x="5791200"/>
            <a:ext cy="365760" cx="3044952"/>
          </a:xfrm>
          <a:prstGeom prst="rect">
            <a:avLst/>
          </a:prstGeom>
        </p:spPr>
        <p:txBody>
          <a:bodyPr vert="horz" numCol="1"/>
          <a:lstStyle>
            <a:lvl1pPr algn="r" latinLnBrk="0" hangingPunct="1" eaLnBrk="1">
              <a:defRPr sz="1400" kumimoji="0">
                <a:solidFill>
                  <a:srgbClr val="FFFFFF"/>
                </a:solidFill>
              </a:defRPr>
            </a:lvl1pPr>
          </a:lstStyle>
          <a:p>
            <a:fld type="datetimeFigureOut" id="{FFB547CF-DE5A-4D92-AD5C-F43AD1B85012}">
              <a:rPr smtClean="0" lang="en-US"/>
              <a:t>4/1/2014</a:t>
            </a:fld>
            <a:endParaRPr lang="en-US"/>
          </a:p>
        </p:txBody>
      </p:sp>
      <p:sp>
        <p:nvSpPr>
          <p:cNvPr name="Footer Placeholder 2" id="3"/>
          <p:cNvSpPr>
            <a:spLocks noGrp="1"/>
          </p:cNvSpPr>
          <p:nvPr>
            <p:ph type="ftr" sz="quarter" idx="3"/>
          </p:nvPr>
        </p:nvSpPr>
        <p:spPr>
          <a:xfrm>
            <a:off y="6410848" x="304800"/>
            <a:ext cy="365760" cx="3581400"/>
          </a:xfrm>
          <a:prstGeom prst="rect">
            <a:avLst/>
          </a:prstGeom>
        </p:spPr>
        <p:txBody>
          <a:bodyPr vert="horz" numCol="1"/>
          <a:lstStyle>
            <a:lvl1pPr algn="l" latinLnBrk="0" hangingPunct="1" eaLnBrk="1">
              <a:defRPr sz="1200" kumimoji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name="Rectangle 7" id="8"/>
          <p:cNvSpPr>
            <a:spLocks noChangeArrowheads="1"/>
          </p:cNvSpPr>
          <p:nvPr/>
        </p:nvSpPr>
        <p:spPr>
          <a:xfrm>
            <a:off y="155448" x="152400"/>
            <a:ext cy="6547104" cx="8833104"/>
          </a:xfrm>
          <a:prstGeom prst="rect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 dirty="0"/>
          </a:p>
        </p:txBody>
      </p:sp>
      <p:sp>
        <p:nvSpPr>
          <p:cNvPr name="Straight Connector 9" id="10"/>
          <p:cNvSpPr>
            <a:spLocks noChangeShapeType="1"/>
          </p:cNvSpPr>
          <p:nvPr/>
        </p:nvSpPr>
        <p:spPr>
          <a:xfrm>
            <a:off y="1276743" x="152400"/>
            <a:ext cy="0" cx="8833104"/>
          </a:xfrm>
          <a:prstGeom prst="line">
            <a:avLst/>
          </a:prstGeom>
          <a:noFill/>
          <a:ln algn="ctr" w="9525" cmpd="sng" cap="flat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tIns="45720" wrap="none" vert="horz" rIns="91440" numCol="1" lIns="91440" bIns="45720" compatLnSpc="1" anchor="ctr"/>
          <a:lstStyle/>
          <a:p>
            <a:endParaRPr lang="en-US" kumimoji="0"/>
          </a:p>
        </p:txBody>
      </p:sp>
      <p:sp>
        <p:nvSpPr>
          <p:cNvPr name="Oval 11" id="12"/>
          <p:cNvSpPr/>
          <p:nvPr/>
        </p:nvSpPr>
        <p:spPr>
          <a:xfrm>
            <a:off y="956036" x="4267200"/>
            <a:ext cy="609600" cx="609600"/>
          </a:xfrm>
          <a:prstGeom prst="ellipse">
            <a:avLst/>
          </a:prstGeom>
          <a:solidFill>
            <a:srgbClr val="FFFFFF"/>
          </a:solidFill>
          <a:ln algn="ctr" w="15875" cmpd="sng" cap="rnd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Oval 14" id="15"/>
          <p:cNvSpPr/>
          <p:nvPr/>
        </p:nvSpPr>
        <p:spPr>
          <a:xfrm>
            <a:off y="1050524" x="4361688"/>
            <a:ext cy="420624" cx="420624"/>
          </a:xfrm>
          <a:prstGeom prst="ellipse">
            <a:avLst/>
          </a:prstGeom>
          <a:solidFill>
            <a:srgbClr val="FFFFFF"/>
          </a:solidFill>
          <a:ln algn="ctr" w="50800" cmpd="dbl" cap="rnd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numCol="1" anchor="ctr"/>
          <a:lstStyle/>
          <a:p>
            <a:pPr algn="ctr" latinLnBrk="0" hangingPunct="1" eaLnBrk="1"/>
            <a:endParaRPr lang="en-US" kumimoji="0"/>
          </a:p>
        </p:txBody>
      </p:sp>
      <p:sp>
        <p:nvSpPr>
          <p:cNvPr name="Slide Number Placeholder 22" id="23"/>
          <p:cNvSpPr>
            <a:spLocks noGrp="1"/>
          </p:cNvSpPr>
          <p:nvPr>
            <p:ph type="sldNum" sz="quarter" idx="4"/>
          </p:nvPr>
        </p:nvSpPr>
        <p:spPr>
          <a:xfrm>
            <a:off y="1040174" x="4343400"/>
            <a:ext cy="441325" cx="457200"/>
          </a:xfrm>
          <a:prstGeom prst="rect">
            <a:avLst/>
          </a:prstGeom>
        </p:spPr>
        <p:txBody>
          <a:bodyPr vert="horz" rIns="45720" numCol="1" lIns="45720" anchor="ctr">
            <a:normAutofit/>
          </a:bodyPr>
          <a:lstStyle>
            <a:lvl1pPr algn="ctr" latinLnBrk="0" hangingPunct="1" eaLnBrk="1">
              <a:defRPr sz="1600" kumimoji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type="slidenum" id="{90233BE0-BA33-4F84-95C1-CE024A71EEDD}">
              <a:rPr smtClean="0" lang="en-US"/>
              <a:t>‹#›</a:t>
            </a:fld>
            <a:endParaRPr lang="en-US"/>
          </a:p>
        </p:txBody>
      </p:sp>
      <p:sp>
        <p:nvSpPr>
          <p:cNvPr name="Title Placeholder 21" id="22"/>
          <p:cNvSpPr>
            <a:spLocks noGrp="1"/>
          </p:cNvSpPr>
          <p:nvPr>
            <p:ph type="title"/>
          </p:nvPr>
        </p:nvSpPr>
        <p:spPr>
          <a:xfrm>
            <a:off y="228600" x="301752"/>
            <a:ext cy="758952" cx="8534400"/>
          </a:xfrm>
          <a:prstGeom prst="rect">
            <a:avLst/>
          </a:prstGeom>
        </p:spPr>
        <p:txBody>
          <a:bodyPr vert="horz" numCol="1" anchor="b">
            <a:normAutofit/>
          </a:bodyPr>
          <a:lstStyle/>
          <a:p>
            <a:r>
              <a:rPr smtClean="0" lang="en-US" kumimoji="0"/>
              <a:t>Click to edit Master title style</a:t>
            </a:r>
            <a:endParaRPr lang="en-US" kumimoji="0"/>
          </a:p>
        </p:txBody>
      </p:sp>
      <p:sp>
        <p:nvSpPr>
          <p:cNvPr name="Text Placeholder 12" id="13"/>
          <p:cNvSpPr>
            <a:spLocks noGrp="1"/>
          </p:cNvSpPr>
          <p:nvPr>
            <p:ph type="body" idx="1"/>
          </p:nvPr>
        </p:nvSpPr>
        <p:spPr>
          <a:xfrm>
            <a:off y="1524000" x="301752"/>
            <a:ext cy="4599432" cx="8534400"/>
          </a:xfrm>
          <a:prstGeom prst="rect">
            <a:avLst/>
          </a:prstGeom>
        </p:spPr>
        <p:txBody>
          <a:bodyPr vert="horz" numCol="1">
            <a:normAutofit/>
          </a:bodyPr>
          <a:lstStyle/>
          <a:p>
            <a:pPr latinLnBrk="0" hangingPunct="1" lvl="0" eaLnBrk="1"/>
            <a:r>
              <a:rPr smtClean="0" lang="en-US" kumimoji="0"/>
              <a:t>Click to edit Master text styles</a:t>
            </a:r>
          </a:p>
          <a:p>
            <a:pPr latinLnBrk="0" hangingPunct="1" lvl="1" eaLnBrk="1"/>
            <a:r>
              <a:rPr smtClean="0" lang="en-US" kumimoji="0"/>
              <a:t>Second level</a:t>
            </a:r>
          </a:p>
          <a:p>
            <a:pPr latinLnBrk="0" hangingPunct="1" lvl="2" eaLnBrk="1"/>
            <a:r>
              <a:rPr smtClean="0" lang="en-US" kumimoji="0"/>
              <a:t>Third level</a:t>
            </a:r>
          </a:p>
          <a:p>
            <a:pPr latinLnBrk="0" hangingPunct="1" lvl="3" eaLnBrk="1"/>
            <a:r>
              <a:rPr smtClean="0" lang="en-US" kumimoji="0"/>
              <a:t>Fourth level</a:t>
            </a:r>
          </a:p>
          <a:p>
            <a:pPr latinLnBrk="0" hangingPunct="1" lvl="4" eaLnBrk="1"/>
            <a:r>
              <a:rPr smtClean="0" lang="en-US" kumimoji="0"/>
              <a:t>Fifth level</a:t>
            </a:r>
            <a:endParaRPr lang="en-US" kumimoji="0"/>
          </a:p>
        </p:txBody>
      </p:sp>
    </p:spTree>
  </p:cSld>
  <p:clrMap tx1="dk1" tx2="dk2" bg1="lt1" accent6="accent6" bg2="lt2" accent5="accent5" accent4="accent4" accent3="accent3" folHlink="folHlink" accent2="accent2" hlink="hlink" accent1="accent1"/>
  <p:sldLayoutIdLst>
    <p:sldLayoutId r:id="rId2" id="2147483648"/>
    <p:sldLayoutId r:id="rId3" id="2147483649"/>
    <p:sldLayoutId r:id="rId4" id="2147483650"/>
    <p:sldLayoutId r:id="rId5" id="2147483651"/>
    <p:sldLayoutId r:id="rId6" id="2147483652"/>
    <p:sldLayoutId r:id="rId7" id="2147483653"/>
    <p:sldLayoutId r:id="rId8" id="2147483654"/>
    <p:sldLayoutId r:id="rId9" id="2147483655"/>
    <p:sldLayoutId r:id="rId10" id="2147483656"/>
    <p:sldLayoutId r:id="rId11" id="2147483657"/>
    <p:sldLayoutId r:id="rId12" id="2147483658"/>
  </p:sldLayoutIdLst>
  <p:txStyles>
    <p:titleStyle>
      <a:lvl1pPr algn="ctr" rtl="0" latinLnBrk="0" hangingPunct="1" eaLnBrk="1">
        <a:spcBef>
          <a:spcPct val="0"/>
        </a:spcBef>
        <a:buNone/>
        <a:defRPr sz="3300" kumimoji="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algn="l" latinLnBrk="0" rtl="0" marL="274320" indent="-274320" hangingPunct="1" eaLnBrk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700"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algn="l" latinLnBrk="0" rtl="0" marL="548640" indent="-274320" hangingPunct="1" eaLnBrk="1">
        <a:spcBef>
          <a:spcPct val="20000"/>
        </a:spcBef>
        <a:buClr>
          <a:schemeClr val="accent2"/>
        </a:buClr>
        <a:buSzPct val="70000"/>
        <a:buFont typeface="Wingdings"/>
        <a:buChar char=""/>
        <a:defRPr sz="2200" kumimoji="0" kern="1200">
          <a:solidFill>
            <a:schemeClr val="tx2"/>
          </a:solidFill>
          <a:latin typeface="+mn-lt"/>
          <a:ea typeface="+mn-ea"/>
          <a:cs typeface="+mn-cs"/>
        </a:defRPr>
      </a:lvl2pPr>
      <a:lvl3pPr algn="l" latinLnBrk="0" rtl="0" marL="822960" indent="-228600" hangingPunct="1" eaLnBrk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sz="2000"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algn="l" latinLnBrk="0" rtl="0" marL="1097280" indent="-228600" hangingPunct="1" eaLnBrk="1">
        <a:spcBef>
          <a:spcPct val="20000"/>
        </a:spcBef>
        <a:buClr>
          <a:schemeClr val="accent4"/>
        </a:buClr>
        <a:buSzPct val="70000"/>
        <a:buFont typeface="Wingdings"/>
        <a:buChar char=""/>
        <a:defRPr sz="2000" kumimoji="0" kern="1200">
          <a:solidFill>
            <a:schemeClr val="tx2"/>
          </a:solidFill>
          <a:latin typeface="+mn-lt"/>
          <a:ea typeface="+mn-ea"/>
          <a:cs typeface="+mn-cs"/>
        </a:defRPr>
      </a:lvl4pPr>
      <a:lvl5pPr algn="l" latinLnBrk="0" rtl="0" marL="1371600" indent="-228600" hangingPunct="1" eaLnBrk="1">
        <a:spcBef>
          <a:spcPct val="20000"/>
        </a:spcBef>
        <a:buClr>
          <a:schemeClr val="accent5"/>
        </a:buClr>
        <a:buFontTx/>
        <a:buChar char="•"/>
        <a:defRPr sz="1800"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algn="l" latinLnBrk="0" rtl="0" marL="1645920" indent="-182880" hangingPunct="1" eaLnBrk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800"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algn="l" latinLnBrk="0" rtl="0" marL="1920240" indent="-182880" hangingPunct="1" eaLnBrk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sz="1600" kumimoji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algn="l" latinLnBrk="0" rtl="0" marL="2103120" indent="-182880" hangingPunct="1" eaLnBrk="1">
        <a:spcBef>
          <a:spcPct val="20000"/>
        </a:spcBef>
        <a:buClr>
          <a:schemeClr val="accent4">
            <a:shade val="75000"/>
          </a:schemeClr>
        </a:buClr>
        <a:buChar char="•"/>
        <a:defRPr sz="1600"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algn="l" latinLnBrk="0" rtl="0" marL="2377440" indent="-182880" hangingPunct="1" eaLnBrk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cap="all" sz="1400" kumimoji="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rtl="0" marL="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algn="l" rtl="0" marL="4572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algn="l" rtl="0" marL="9144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algn="l" rtl="0" marL="13716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algn="l" rtl="0" marL="18288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algn="l" rtl="0" marL="22860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algn="l" rtl="0" marL="27432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algn="l" rtl="0" marL="32004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algn="l" rtl="0" marL="3657600" latinLnBrk="0" hangingPunct="1" eaLnBrk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ubtitle 2" id="3"/>
          <p:cNvSpPr>
            <a:spLocks noGrp="1"/>
          </p:cNvSpPr>
          <p:nvPr>
            <p:ph type="subTitle" idx="1"/>
          </p:nvPr>
        </p:nvSpPr>
        <p:spPr/>
        <p:txBody>
          <a:bodyPr numCol="1">
            <a:normAutofit/>
          </a:bodyPr>
          <a:lstStyle/>
          <a:p>
            <a:r>
              <a:rPr sz="2400" smtClean="0" lang="en-US" dirty="0">
                <a:solidFill>
                  <a:schemeClr val="tx1"/>
                </a:solidFill>
              </a:rPr>
              <a:t>Use this PowerPoint to fill in your research graphic organizer.</a:t>
            </a:r>
            <a:endParaRPr sz="2400" lang="en-US" dirty="0">
              <a:solidFill>
                <a:schemeClr val="tx1"/>
              </a:solidFill>
            </a:endParaRPr>
          </a:p>
        </p:txBody>
      </p:sp>
      <p:sp>
        <p:nvSpPr>
          <p:cNvPr name="Title 1" id="2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smtClean="0" lang="en-US" dirty="0"/>
              <a:t>The Medieval Period</a:t>
            </a:r>
            <a:br>
              <a:rPr smtClean="0" lang="en-US" dirty="0"/>
            </a:br>
            <a:r>
              <a:rPr smtClean="0" lang="en-US" dirty="0"/>
              <a:t>“The Middle Ages”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smtClean="0" lang="en-US" dirty="0">
                <a:solidFill>
                  <a:schemeClr val="tx1"/>
                </a:solidFill>
              </a:rPr>
              <a:t>A Manor in Medieval England</a:t>
            </a:r>
            <a:endParaRPr lang="en-US" dirty="0"/>
          </a:p>
        </p:txBody>
      </p:sp>
      <p:sp>
        <p:nvSpPr>
          <p:cNvPr name="Text Placeholder 2" id="3"/>
          <p:cNvSpPr>
            <a:spLocks noGrp="1"/>
          </p:cNvSpPr>
          <p:nvPr>
            <p:ph type="body" idx="2"/>
          </p:nvPr>
        </p:nvSpPr>
        <p:spPr/>
        <p:txBody>
          <a:bodyPr numCol="1"/>
          <a:lstStyle/>
          <a:p>
            <a:pPr algn="ctr"/>
            <a:r>
              <a:rPr sz="2800" smtClean="0" lang="en-US" dirty="0" b="1"/>
              <a:t>What was it?</a:t>
            </a:r>
            <a:endParaRPr sz="2800" smtClean="0" lang="en-US" dirty="0"/>
          </a:p>
          <a:p>
            <a:endParaRPr lang="en-US" dirty="0"/>
          </a:p>
        </p:txBody>
      </p:sp>
      <p:sp>
        <p:nvSpPr>
          <p:cNvPr name="Content Placeholder 3" id="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lnSpcReduction="20000" fontScale="85000"/>
          </a:bodyPr>
          <a:lstStyle/>
          <a:p>
            <a:r>
              <a:rPr smtClean="0" lang="en-US" dirty="0"/>
              <a:t>A large estate owned by a knight or a lord</a:t>
            </a:r>
          </a:p>
          <a:p>
            <a:endParaRPr smtClean="0" lang="en-US" dirty="0"/>
          </a:p>
          <a:p>
            <a:r>
              <a:rPr smtClean="0" lang="en-US" dirty="0"/>
              <a:t>The lord lived in the large house</a:t>
            </a:r>
          </a:p>
          <a:p>
            <a:endParaRPr smtClean="0" lang="en-US" dirty="0"/>
          </a:p>
          <a:p>
            <a:r>
              <a:rPr smtClean="0" lang="en-US" dirty="0"/>
              <a:t>contained pastures, plowed fields, forest, a windmill, mill, grazing pastures as well as crops and forests</a:t>
            </a:r>
          </a:p>
          <a:p>
            <a:endParaRPr smtClean="0" lang="en-US" dirty="0"/>
          </a:p>
          <a:p>
            <a:r>
              <a:rPr smtClean="0" lang="en-US" dirty="0"/>
              <a:t>had a village where the peasants lived</a:t>
            </a:r>
          </a:p>
          <a:p>
            <a:endParaRPr smtClean="0" lang="en-US" dirty="0"/>
          </a:p>
          <a:p>
            <a:r>
              <a:rPr smtClean="0" lang="en-US" dirty="0"/>
              <a:t>Home to 100 – 200 people</a:t>
            </a:r>
          </a:p>
          <a:p>
            <a:endParaRPr smtClean="0" lang="en-US" dirty="0"/>
          </a:p>
          <a:p>
            <a:r>
              <a:rPr smtClean="0" lang="en-US" dirty="0"/>
              <a:t>Manors were self-sufficient meaning they provided everything they needed to survive everyday life.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685800" x="381000"/>
            <a:ext cy="1219200" cx="2362200"/>
          </a:xfrm>
        </p:spPr>
        <p:txBody>
          <a:bodyPr numCol="1"/>
          <a:lstStyle/>
          <a:p>
            <a:pPr algn="ctr"/>
            <a:r>
              <a:rPr smtClean="0" lang="en-US" dirty="0">
                <a:solidFill>
                  <a:schemeClr val="tx1"/>
                </a:solidFill>
              </a:rPr>
              <a:t>A Manor in Medieval England</a:t>
            </a:r>
            <a:endParaRPr lang="en-US" dirty="0"/>
          </a:p>
        </p:txBody>
      </p:sp>
      <p:sp>
        <p:nvSpPr>
          <p:cNvPr name="Text Placeholder 2" id="3"/>
          <p:cNvSpPr>
            <a:spLocks noGrp="1"/>
          </p:cNvSpPr>
          <p:nvPr>
            <p:ph type="body" idx="2"/>
          </p:nvPr>
        </p:nvSpPr>
        <p:spPr/>
        <p:txBody>
          <a:bodyPr numCol="1"/>
          <a:lstStyle/>
          <a:p>
            <a:pPr algn="ctr"/>
            <a:r>
              <a:rPr sz="2800" smtClean="0" lang="en-US" dirty="0" b="1"/>
              <a:t>How was it organized?</a:t>
            </a:r>
          </a:p>
          <a:p>
            <a:endParaRPr lang="en-US" dirty="0"/>
          </a:p>
        </p:txBody>
      </p:sp>
      <p:sp>
        <p:nvSpPr>
          <p:cNvPr name="Content Placeholder 3" id="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lnSpcReduction="20000" fontScale="70000"/>
          </a:bodyPr>
          <a:lstStyle/>
          <a:p>
            <a:r>
              <a:rPr smtClean="0" lang="en-US" dirty="0"/>
              <a:t>Medieval society depended on the village for protection</a:t>
            </a:r>
          </a:p>
          <a:p>
            <a:pPr>
              <a:buNone/>
            </a:pPr>
            <a:r>
              <a:rPr smtClean="0" lang="en-US" dirty="0"/>
              <a:t> </a:t>
            </a:r>
          </a:p>
          <a:p>
            <a:r>
              <a:rPr smtClean="0" lang="en-US" dirty="0"/>
              <a:t>- A majority of people lived in manors. </a:t>
            </a:r>
          </a:p>
          <a:p>
            <a:endParaRPr smtClean="0" lang="en-US" dirty="0"/>
          </a:p>
          <a:p>
            <a:r>
              <a:rPr smtClean="0" lang="en-US" dirty="0"/>
              <a:t>-100 to 1000 people</a:t>
            </a:r>
          </a:p>
          <a:p>
            <a:pPr>
              <a:buNone/>
            </a:pPr>
            <a:endParaRPr smtClean="0" lang="en-US" dirty="0"/>
          </a:p>
          <a:p>
            <a:pPr algn="ctr">
              <a:buNone/>
            </a:pPr>
            <a:r>
              <a:rPr u="sng" smtClean="0" lang="en-US" dirty="0" b="1"/>
              <a:t>Contains:  </a:t>
            </a:r>
          </a:p>
          <a:p>
            <a:r>
              <a:rPr smtClean="0" lang="en-US" dirty="0"/>
              <a:t>Grassy fields for grazing and other fields for growing crops</a:t>
            </a:r>
          </a:p>
          <a:p>
            <a:r>
              <a:rPr smtClean="0" lang="en-US" dirty="0"/>
              <a:t>Windmill</a:t>
            </a:r>
          </a:p>
          <a:p>
            <a:r>
              <a:rPr smtClean="0" lang="en-US" dirty="0"/>
              <a:t>Village Church</a:t>
            </a:r>
          </a:p>
          <a:p>
            <a:r>
              <a:rPr smtClean="0" lang="en-US" dirty="0"/>
              <a:t>Village Guilds  (and other jobs) include:  Blacksmith, Tanner, Cooper (barrel maker), and other jobs to help the manor function</a:t>
            </a:r>
          </a:p>
          <a:p>
            <a:r>
              <a:rPr smtClean="0" lang="en-US" dirty="0"/>
              <a:t>Gardens</a:t>
            </a:r>
          </a:p>
          <a:p>
            <a:r>
              <a:rPr smtClean="0" lang="en-US" dirty="0"/>
              <a:t>Woods for hunting and gathering wood for fires</a:t>
            </a:r>
          </a:p>
          <a:p>
            <a:r>
              <a:rPr smtClean="0" lang="en-US" dirty="0"/>
              <a:t>Most buildings looked the same</a:t>
            </a:r>
          </a:p>
          <a:p>
            <a:r>
              <a:rPr smtClean="0" lang="en-US" dirty="0"/>
              <a:t>Peasants living quarters – huts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smtClean="0" lang="en-US" dirty="0">
                <a:solidFill>
                  <a:schemeClr val="tx1"/>
                </a:solidFill>
              </a:rPr>
              <a:t>A Manor in Medieval England</a:t>
            </a:r>
            <a:endParaRPr lang="en-US" dirty="0"/>
          </a:p>
        </p:txBody>
      </p:sp>
      <p:sp>
        <p:nvSpPr>
          <p:cNvPr name="Text Placeholder 2" id="3"/>
          <p:cNvSpPr>
            <a:spLocks noGrp="1"/>
          </p:cNvSpPr>
          <p:nvPr>
            <p:ph type="body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sz="2800" smtClean="0" lang="en-US" dirty="0" b="1"/>
              <a:t>What was the “Feudal System” or Feudal Pyramid?</a:t>
            </a:r>
            <a:endParaRPr sz="2800" lang="en-US" dirty="0"/>
          </a:p>
        </p:txBody>
      </p:sp>
      <p:sp>
        <p:nvSpPr>
          <p:cNvPr name="Content Placeholder 3" id="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lnSpcReduction="20000" fontScale="62500"/>
          </a:bodyPr>
          <a:lstStyle/>
          <a:p>
            <a:r>
              <a:rPr smtClean="0" lang="en-US" dirty="0"/>
              <a:t>Feudalism </a:t>
            </a:r>
            <a:r>
              <a:rPr smtClean="0" lang="en-US" dirty="0"/>
              <a:t>was a political and economic system of Europe from the 9th to about the 15th century</a:t>
            </a:r>
          </a:p>
          <a:p>
            <a:endParaRPr smtClean="0" lang="en-US" dirty="0"/>
          </a:p>
          <a:p>
            <a:r>
              <a:rPr smtClean="0" lang="en-US" dirty="0"/>
              <a:t>-Feudalism was based on the holding of all land in </a:t>
            </a:r>
            <a:r>
              <a:rPr u="sng" smtClean="0" lang="en-US" dirty="0" b="1"/>
              <a:t>fief</a:t>
            </a:r>
            <a:r>
              <a:rPr smtClean="0" lang="en-US" dirty="0"/>
              <a:t>. </a:t>
            </a:r>
          </a:p>
          <a:p>
            <a:pPr>
              <a:buNone/>
            </a:pPr>
            <a:endParaRPr smtClean="0" lang="en-US" dirty="0"/>
          </a:p>
          <a:p>
            <a:r>
              <a:rPr smtClean="0" lang="en-US" dirty="0"/>
              <a:t>-</a:t>
            </a:r>
            <a:r>
              <a:rPr u="sng" smtClean="0" lang="en-US" dirty="0" b="1"/>
              <a:t>Vassals</a:t>
            </a:r>
            <a:r>
              <a:rPr smtClean="0" lang="en-US" dirty="0"/>
              <a:t> pay loyalty to those who have provided them with land or services</a:t>
            </a:r>
          </a:p>
          <a:p>
            <a:pPr>
              <a:buNone/>
            </a:pPr>
            <a:endParaRPr smtClean="0" lang="en-US" dirty="0"/>
          </a:p>
          <a:p>
            <a:pPr algn="ctr">
              <a:buNone/>
            </a:pPr>
            <a:r>
              <a:rPr u="sng" smtClean="0" lang="en-US" dirty="0" b="1"/>
              <a:t>The </a:t>
            </a:r>
            <a:r>
              <a:rPr u="sng" smtClean="0" lang="en-US" dirty="0" b="1"/>
              <a:t>feudal pyramid is:</a:t>
            </a:r>
          </a:p>
          <a:p>
            <a:pPr>
              <a:buNone/>
            </a:pPr>
            <a:r>
              <a:rPr smtClean="0" lang="en-US" dirty="0"/>
              <a:t>1. KINGS </a:t>
            </a:r>
            <a:r>
              <a:rPr smtClean="0" lang="en-US" dirty="0"/>
              <a:t>at the top</a:t>
            </a:r>
          </a:p>
          <a:p>
            <a:pPr>
              <a:buNone/>
            </a:pPr>
            <a:r>
              <a:rPr smtClean="0" lang="en-US" dirty="0"/>
              <a:t>2. NOBLES </a:t>
            </a:r>
            <a:r>
              <a:rPr smtClean="0" lang="en-US" dirty="0"/>
              <a:t>served as vassals to the Kings</a:t>
            </a:r>
          </a:p>
          <a:p>
            <a:pPr>
              <a:buNone/>
            </a:pPr>
            <a:r>
              <a:rPr smtClean="0" lang="en-US" dirty="0"/>
              <a:t>3. KNIGHTS </a:t>
            </a:r>
            <a:r>
              <a:rPr smtClean="0" lang="en-US" dirty="0"/>
              <a:t>served noble lords in exchange for lands</a:t>
            </a:r>
          </a:p>
          <a:p>
            <a:pPr>
              <a:buNone/>
            </a:pPr>
            <a:r>
              <a:rPr smtClean="0" lang="en-US" dirty="0"/>
              <a:t>4. PEASANTS </a:t>
            </a:r>
            <a:r>
              <a:rPr smtClean="0" lang="en-US" dirty="0"/>
              <a:t>did not own land, but worked on the </a:t>
            </a:r>
            <a:r>
              <a:rPr smtClean="0" lang="en-US" dirty="0"/>
              <a:t>     land </a:t>
            </a:r>
            <a:r>
              <a:rPr smtClean="0" lang="en-US" dirty="0"/>
              <a:t>as vassals (could be serfs or villains)</a:t>
            </a:r>
          </a:p>
          <a:p>
            <a:pPr>
              <a:buNone/>
            </a:pPr>
            <a:endParaRPr smtClean="0" lang="en-US" dirty="0"/>
          </a:p>
          <a:p>
            <a:endParaRPr smtClean="0" lang="en-US" dirty="0"/>
          </a:p>
          <a:p>
            <a:r>
              <a:rPr smtClean="0" lang="en-US" dirty="0"/>
              <a:t>The </a:t>
            </a:r>
            <a:r>
              <a:rPr smtClean="0" lang="en-US" dirty="0"/>
              <a:t>feudal system caused great arguing and fighting over land and unequal share.  Thus the word FEUD that we use today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>
          <a:xfrm>
            <a:off y="381000" x="381000"/>
            <a:ext cy="1524000" cx="2362200"/>
          </a:xfrm>
        </p:spPr>
        <p:txBody>
          <a:bodyPr numCol="1"/>
          <a:lstStyle/>
          <a:p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>The </a:t>
            </a:r>
            <a:r>
              <a:rPr smtClean="0" lang="en-US" dirty="0">
                <a:solidFill>
                  <a:schemeClr val="tx1"/>
                </a:solidFill>
              </a:rPr>
              <a:t>Bubonic Plague/</a:t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>“Black Death</a:t>
            </a:r>
            <a:r>
              <a:rPr smtClean="0" lang="en-US" dirty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name="Text Placeholder 2" id="3"/>
          <p:cNvSpPr>
            <a:spLocks noGrp="1"/>
          </p:cNvSpPr>
          <p:nvPr>
            <p:ph type="body" idx="2"/>
          </p:nvPr>
        </p:nvSpPr>
        <p:spPr/>
        <p:txBody>
          <a:bodyPr numCol="1">
            <a:normAutofit/>
          </a:bodyPr>
          <a:lstStyle/>
          <a:p>
            <a:pPr algn="ctr"/>
            <a:r>
              <a:rPr sz="2800" smtClean="0" lang="en-US" dirty="0" b="1"/>
              <a:t>What was it? </a:t>
            </a:r>
            <a:endParaRPr sz="2800" smtClean="0" lang="en-US" dirty="0" b="1"/>
          </a:p>
          <a:p>
            <a:pPr algn="ctr"/>
            <a:r>
              <a:rPr sz="2800" smtClean="0" lang="en-US" dirty="0" b="1"/>
              <a:t>When did </a:t>
            </a:r>
            <a:r>
              <a:rPr sz="2800" smtClean="0" lang="en-US" dirty="0" b="1"/>
              <a:t>it happen?</a:t>
            </a:r>
            <a:endParaRPr sz="2800" smtClean="0" lang="en-US" dirty="0"/>
          </a:p>
          <a:p>
            <a:pPr algn="ctr"/>
            <a:r>
              <a:rPr sz="2800" smtClean="0" lang="en-US" dirty="0" b="1"/>
              <a:t> How was it spread?</a:t>
            </a:r>
            <a:endParaRPr sz="2800" lang="en-US" dirty="0"/>
          </a:p>
        </p:txBody>
      </p:sp>
      <p:sp>
        <p:nvSpPr>
          <p:cNvPr name="Content Placeholder 3" id="4"/>
          <p:cNvSpPr>
            <a:spLocks noGrp="1"/>
          </p:cNvSpPr>
          <p:nvPr>
            <p:ph sz="quarter" idx="1"/>
          </p:nvPr>
        </p:nvSpPr>
        <p:spPr/>
        <p:txBody>
          <a:bodyPr numCol="1">
            <a:normAutofit lnSpcReduction="10000"/>
          </a:bodyPr>
          <a:lstStyle/>
          <a:p>
            <a:r>
              <a:rPr smtClean="0" lang="en-US" dirty="0"/>
              <a:t>Skin </a:t>
            </a:r>
            <a:r>
              <a:rPr smtClean="0" lang="en-US" dirty="0"/>
              <a:t>of the diseased turned a dark grey color – hence the name Black death</a:t>
            </a:r>
          </a:p>
          <a:p>
            <a:endParaRPr smtClean="0" lang="en-US" dirty="0"/>
          </a:p>
          <a:p>
            <a:r>
              <a:rPr smtClean="0" lang="en-US" dirty="0"/>
              <a:t>Happened in the early 1330s</a:t>
            </a:r>
          </a:p>
          <a:p>
            <a:endParaRPr smtClean="0" lang="en-US" dirty="0"/>
          </a:p>
          <a:p>
            <a:r>
              <a:rPr smtClean="0" lang="en-US" dirty="0"/>
              <a:t>Caused </a:t>
            </a:r>
            <a:r>
              <a:rPr smtClean="0" lang="en-US" dirty="0"/>
              <a:t>by unsanitary conditions, poor hygiene – transmitted by fleas on rodents</a:t>
            </a:r>
          </a:p>
          <a:p>
            <a:pPr>
              <a:buNone/>
            </a:pPr>
            <a:endParaRPr smtClean="0" lang="en-US" dirty="0"/>
          </a:p>
          <a:p>
            <a:r>
              <a:rPr smtClean="0" lang="en-US" dirty="0"/>
              <a:t>Lymph </a:t>
            </a:r>
            <a:r>
              <a:rPr smtClean="0" lang="en-US" dirty="0"/>
              <a:t>nodes swelled and then burst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name="" id="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Title 1" id="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/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>The Bubonic Plague/</a:t>
            </a:r>
            <a:br>
              <a:rPr smtClean="0" lang="en-US" dirty="0">
                <a:solidFill>
                  <a:schemeClr val="tx1"/>
                </a:solidFill>
              </a:rPr>
            </a:br>
            <a:r>
              <a:rPr smtClean="0" lang="en-US" dirty="0">
                <a:solidFill>
                  <a:schemeClr val="tx1"/>
                </a:solidFill>
              </a:rPr>
              <a:t>“Black Death”</a:t>
            </a:r>
            <a:endParaRPr lang="en-US" dirty="0"/>
          </a:p>
        </p:txBody>
      </p:sp>
      <p:sp>
        <p:nvSpPr>
          <p:cNvPr name="Text Placeholder 2" id="3"/>
          <p:cNvSpPr>
            <a:spLocks noGrp="1"/>
          </p:cNvSpPr>
          <p:nvPr>
            <p:ph type="body" idx="2"/>
          </p:nvPr>
        </p:nvSpPr>
        <p:spPr>
          <a:xfrm>
            <a:off y="1981200" x="381000"/>
            <a:ext cy="4144963" cx="2590800"/>
          </a:xfrm>
        </p:spPr>
        <p:txBody>
          <a:bodyPr numCol="1">
            <a:noAutofit/>
          </a:bodyPr>
          <a:lstStyle/>
          <a:p>
            <a:pPr algn="ctr"/>
            <a:r>
              <a:rPr sz="2800" smtClean="0" lang="en-US" dirty="0" b="1"/>
              <a:t>How did the Bubonic </a:t>
            </a:r>
            <a:r>
              <a:rPr sz="2800" smtClean="0" lang="en-US" dirty="0" b="1"/>
              <a:t>Plague affect </a:t>
            </a:r>
            <a:r>
              <a:rPr sz="2800" smtClean="0" lang="en-US" dirty="0" b="1"/>
              <a:t>people during the </a:t>
            </a:r>
          </a:p>
          <a:p>
            <a:pPr algn="ctr"/>
            <a:r>
              <a:rPr sz="2800" smtClean="0" lang="en-US" dirty="0" b="1"/>
              <a:t>Middle Ages?</a:t>
            </a:r>
            <a:endParaRPr sz="2800" lang="en-US" dirty="0" b="1"/>
          </a:p>
        </p:txBody>
      </p:sp>
      <p:sp>
        <p:nvSpPr>
          <p:cNvPr name="Content Placeholder 3" id="4"/>
          <p:cNvSpPr>
            <a:spLocks noGrp="1"/>
          </p:cNvSpPr>
          <p:nvPr>
            <p:ph sz="quarter" idx="1"/>
          </p:nvPr>
        </p:nvSpPr>
        <p:spPr/>
        <p:txBody>
          <a:bodyPr numCol="1"/>
          <a:lstStyle/>
          <a:p>
            <a:r>
              <a:rPr smtClean="0" lang="en-US" dirty="0"/>
              <a:t>Almost </a:t>
            </a:r>
            <a:r>
              <a:rPr smtClean="0" lang="en-US" dirty="0"/>
              <a:t>½ of the population of Europe died from this disease.</a:t>
            </a:r>
          </a:p>
          <a:p>
            <a:pPr>
              <a:buNone/>
            </a:pPr>
            <a:endParaRPr smtClean="0" lang="en-US" dirty="0"/>
          </a:p>
          <a:p>
            <a:r>
              <a:rPr smtClean="0" lang="en-US" dirty="0"/>
              <a:t>Struck </a:t>
            </a:r>
            <a:r>
              <a:rPr smtClean="0" lang="en-US" dirty="0"/>
              <a:t>everyone equally- except the very rich that were excluded from contact with everyone and had more sanitary living conditions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<Relationships xmlns="http://schemas.openxmlformats.org/package/2006/relationships"><Relationship Target="../media/image2.jpeg" Type="http://schemas.openxmlformats.org/officeDocument/2006/relationships/image" Id="rId2"/><Relationship Target="../media/image1.jpeg" Type="http://schemas.openxmlformats.org/officeDocument/2006/relationships/image" Id="rId1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typeface="ＭＳ Ｐゴシック" script="Jpan"/>
        <a:font typeface="돋움" script="Hang"/>
        <a:font typeface="方正舒体" script="Hans"/>
        <a:font typeface="微軟正黑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ajorFont>
      <a:minorFont>
        <a:latin typeface="Georgia"/>
        <a:ea typeface=""/>
        <a:cs typeface=""/>
        <a:font typeface="ＭＳ Ｐ明朝" script="Jpan"/>
        <a:font typeface="바탕" script="Hang"/>
        <a:font typeface="方正舒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algn="ctr" w="9525" cmpd="sng" cap="flat">
          <a:solidFill>
            <a:schemeClr val="phClr"/>
          </a:solidFill>
          <a:prstDash val="solid"/>
        </a:ln>
        <a:ln algn="ctr" w="11429" cmpd="sng" cap="flat">
          <a:solidFill>
            <a:schemeClr val="phClr"/>
          </a:solidFill>
          <a:prstDash val="sysDash"/>
        </a:ln>
        <a:ln algn="ctr" w="20000" cmpd="sng" cap="flat">
          <a:solidFill>
            <a:schemeClr val="phClr"/>
          </a:solidFill>
          <a:prstDash val="solid"/>
        </a:ln>
      </a:lnStyleLst>
      <a:effectStyleLst>
        <a:effectStyle>
          <a:effectLst>
            <a:outerShdw dist="25400" dir="5400000" rotWithShape="0" blurRad="50800">
              <a:srgbClr val="000000">
                <a:alpha val="35000"/>
              </a:srgbClr>
            </a:outerShdw>
          </a:effectLst>
        </a:effectStyle>
        <a:effectStyle>
          <a:effectLst>
            <a:outerShdw dist="25400" dir="5400000" rotWithShape="0" blurRad="50800">
              <a:srgbClr val="000000">
                <a:alpha val="45000"/>
              </a:srgbClr>
            </a:outerShdw>
          </a:effectLst>
          <a:scene3d>
            <a:camera fov="0" prst="orthographicFront">
              <a:rot rev="0" lon="0" lat="0"/>
            </a:camera>
            <a:lightRig dir="t" rig="threePt">
              <a:rot rev="0" lon="0" lat="0"/>
            </a:lightRig>
          </a:scene3d>
          <a:sp3d prstMaterial="matte" contourW="9525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dist="25400" dir="5400000" rotWithShape="0" blurRad="50800">
              <a:srgbClr val="000000">
                <a:alpha val="45000"/>
              </a:srgbClr>
            </a:outerShdw>
          </a:effectLst>
          <a:scene3d>
            <a:camera fov="0" prst="orthographicFront">
              <a:rot rev="0" lon="0" lat="0"/>
            </a:camera>
            <a:lightRig dir="b" rig="soft">
              <a:rot rev="0" lon="0" lat="0"/>
            </a:lightRig>
          </a:scene3d>
          <a:sp3d prstMaterial="dkEdge">
            <a:bevelT w="63500" prst="cross" h="635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sy="85000" ty="0" sx="85000" tx="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sy="65000" ty="0" sx="65000" tx="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Company>Charlotte Mecklenburg Schools</Company>
  <Words>338</Words>
  <Paragraphs>65</Paragraphs>
  <Slides>6</Slides>
  <Notes>0</Notes>
  <TotalTime>11</TotalTime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The Medieval Period “The Middle Ages”</vt:lpstr>
      <vt:lpstr>A Manor in Medieval England</vt:lpstr>
      <vt:lpstr>A Manor in Medieval England</vt:lpstr>
      <vt:lpstr>A Manor in Medieval England</vt:lpstr>
      <vt:lpstr>The Bubonic Plague/ “Black Death”</vt:lpstr>
      <vt:lpstr>The Bubonic Plague/ “Black Death”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2014-04-01T14:09:08Z</dcterms:created>
  <dc:creator>pete</dc:creator>
  <cp:lastModifiedBy>pete</cp:lastModifiedBy>
  <dcterms:modified xsi:type="dcterms:W3CDTF">2014-04-01T14:20:45Z</dcterms:modified>
  <cp:revision>2</cp:revision>
  <dc:title>The Medieval Period “The Middle Ages”</dc:title>
</cp:coreProperties>
</file>