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d="100" n="69"/>
          <a:sy d="100" n="69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yes"?><Relationships xmlns="http://schemas.openxmlformats.org/package/2006/relationships"><Relationship Id="rId25" Target="slides/slide20.xml" Type="http://schemas.openxmlformats.org/officeDocument/2006/relationships/slide"/><Relationship Id="rId24" Target="slides/slide19.xml" Type="http://schemas.openxmlformats.org/officeDocument/2006/relationships/slide"/><Relationship Id="rId21" Target="slides/slide16.xml" Type="http://schemas.openxmlformats.org/officeDocument/2006/relationships/slide"/><Relationship Id="rId19" Target="slides/slide14.xml" Type="http://schemas.openxmlformats.org/officeDocument/2006/relationships/slide"/><Relationship Id="rId20" Target="slides/slide15.xml" Type="http://schemas.openxmlformats.org/officeDocument/2006/relationships/slide"/><Relationship Id="rId18" Target="slides/slide13.xml" Type="http://schemas.openxmlformats.org/officeDocument/2006/relationships/slide"/><Relationship Id="rId17" Target="slides/slide12.xml" Type="http://schemas.openxmlformats.org/officeDocument/2006/relationships/slide"/><Relationship Id="rId16" Target="slides/slide11.xml" Type="http://schemas.openxmlformats.org/officeDocument/2006/relationships/slide"/><Relationship Id="rId15" Target="slides/slide10.xml" Type="http://schemas.openxmlformats.org/officeDocument/2006/relationships/slide"/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3" Target="slides/slide18.xml" Type="http://schemas.openxmlformats.org/officeDocument/2006/relationships/slide"/><Relationship Id="rId2" Target="viewProps.xml" Type="http://schemas.openxmlformats.org/officeDocument/2006/relationships/viewProps"/><Relationship Id="rId22" Target="slides/slide17.xml" Type="http://schemas.openxmlformats.org/officeDocument/2006/relationships/slide"/><Relationship Id="rId1" Target="theme/theme1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fmla="val 11807" name="adj1"/>
              <a:gd fmla="val 0" name="adj2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algn="ctr" cap="rnd" cmpd="sng" w="11000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 dir="0" dist="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>
            <a:extLst/>
          </a:lstStyle>
          <a:p>
            <a:pPr algn="ctr" eaLnBrk="1" hangingPunct="1" latinLnBrk="0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anchor="b" lIns="45720" numCol="1" rIns="228600">
            <a:normAutofit/>
          </a:bodyPr>
          <a:lstStyle>
            <a:lvl1pPr algn="r" marL="0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idx="1" type="subTitle"/>
          </p:nvPr>
        </p:nvSpPr>
        <p:spPr>
          <a:xfrm>
            <a:off x="2133600" y="2819400"/>
            <a:ext cx="6560234" cy="1752600"/>
          </a:xfrm>
        </p:spPr>
        <p:txBody>
          <a:bodyPr lIns="45720" numCol="1" rIns="246888"/>
          <a:lstStyle>
            <a:lvl1pPr algn="r" indent="0" marL="0">
              <a:spcBef>
                <a:spcPts val="0"/>
              </a:spcBef>
              <a:buNone/>
              <a:defRPr>
                <a:effectLst/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idx="10" sz="half" type="dt"/>
          </p:nvPr>
        </p:nvSpPr>
        <p:spPr>
          <a:xfrm>
            <a:off x="5562600" y="6509004"/>
            <a:ext cx="3002280" cy="274320"/>
          </a:xfrm>
        </p:spPr>
        <p:txBody>
          <a:bodyPr numCol="1" rtlCol="0" vert="horz"/>
          <a:lstStyle>
            <a:extLst/>
          </a:lstStyle>
          <a:p>
            <a:fld id="{326F0212-2965-4DF3-9C11-8A8CE3FBAE86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idx="11" sz="quarter" type="sldNum"/>
          </p:nvPr>
        </p:nvSpPr>
        <p:spPr>
          <a:xfrm>
            <a:off x="8638952" y="6509004"/>
            <a:ext cx="464288" cy="274320"/>
          </a:xfrm>
        </p:spPr>
        <p:txBody>
          <a:bodyPr numCol="1" rtlCol="0" vert="horz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D2A8356-B0C9-4178-904C-01271441E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idx="12" sz="quarter" type="ftr"/>
          </p:nvPr>
        </p:nvSpPr>
        <p:spPr>
          <a:xfrm>
            <a:off x="1600200" y="6509004"/>
            <a:ext cx="3907464" cy="274320"/>
          </a:xfrm>
        </p:spPr>
        <p:txBody>
          <a:bodyPr numCol="1" rtlCol="0" vert="horz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>
            <a:extLst/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326F0212-2965-4DF3-9C11-8A8CE3FBAE86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3D2A8356-B0C9-4178-904C-01271441E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>
            <a:extLst/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326F0212-2965-4DF3-9C11-8A8CE3FBAE86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3D2A8356-B0C9-4178-904C-01271441E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algn="ctr" cap="rnd" cmpd="sng" w="38100">
            <a:noFill/>
            <a:prstDash val="solid"/>
          </a:ln>
          <a:effectLst>
            <a:outerShdw algn="tl" blurRad="12700" dir="5400000" dist="12900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>
            <a:extLst/>
          </a:lstStyle>
          <a:p>
            <a:pPr algn="ctr" eaLnBrk="1" hangingPunct="1" latinLnBrk="0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>
            <a:extLst/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326F0212-2965-4DF3-9C11-8A8CE3FBAE86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3D2A8356-B0C9-4178-904C-01271441E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algn="ctr" cap="rnd" cmpd="sng" w="38100">
            <a:noFill/>
            <a:prstDash val="solid"/>
          </a:ln>
          <a:effectLst>
            <a:outerShdw algn="tl" blurRad="12700" dir="5400000" dist="12900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>
            <a:extLst/>
          </a:lstStyle>
          <a:p>
            <a:pPr algn="ctr" eaLnBrk="1" hangingPunct="1" latinLnBrk="0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numCol="1" rIns="100584"/>
          <a:lstStyle>
            <a:lvl1pPr algn="r">
              <a:buNone/>
              <a:defRPr b="1" cap="none" sz="4000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3287713"/>
            <a:ext cx="7772400" cy="1509712"/>
          </a:xfrm>
        </p:spPr>
        <p:txBody>
          <a:bodyPr anchor="t" numCol="1" rIns="128016"/>
          <a:lstStyle>
            <a:lvl1pPr algn="r"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idx="10" sz="half" type="dt"/>
          </p:nvPr>
        </p:nvSpPr>
        <p:spPr>
          <a:xfrm>
            <a:off x="5562600" y="6513670"/>
            <a:ext cx="3002280" cy="274320"/>
          </a:xfrm>
        </p:spPr>
        <p:txBody>
          <a:bodyPr numCol="1" rtlCol="0" vert="horz"/>
          <a:lstStyle>
            <a:extLst/>
          </a:lstStyle>
          <a:p>
            <a:fld id="{326F0212-2965-4DF3-9C11-8A8CE3FBAE86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1" sz="quarter" type="sldNum"/>
          </p:nvPr>
        </p:nvSpPr>
        <p:spPr>
          <a:xfrm>
            <a:off x="8638952" y="6513670"/>
            <a:ext cx="464288" cy="274320"/>
          </a:xfrm>
        </p:spPr>
        <p:txBody>
          <a:bodyPr numCol="1" rtlCol="0" vert="horz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D2A8356-B0C9-4178-904C-01271441E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idx="12" sz="quarter" type="ftr"/>
          </p:nvPr>
        </p:nvSpPr>
        <p:spPr>
          <a:xfrm>
            <a:off x="1600200" y="6513670"/>
            <a:ext cx="3907464" cy="274320"/>
          </a:xfrm>
        </p:spPr>
        <p:txBody>
          <a:bodyPr numCol="1" rtlCol="0" vert="horz"/>
          <a:lstStyle>
            <a:extLst/>
          </a:lstStyle>
          <a:p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45920"/>
            <a:ext cx="4038600" cy="452628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45920"/>
            <a:ext cx="4038600" cy="452628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326F0212-2965-4DF3-9C11-8A8CE3FBAE86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>
          <a:xfrm>
            <a:off x="8641080" y="6514568"/>
            <a:ext cx="464288" cy="274320"/>
          </a:xfrm>
        </p:spPr>
        <p:txBody>
          <a:bodyPr numCol="1"/>
          <a:lstStyle>
            <a:extLst/>
          </a:lstStyle>
          <a:p>
            <a:fld id="{3D2A8356-B0C9-4178-904C-01271441E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algn="ctr" cap="rnd" cmpd="sng" w="38100">
            <a:noFill/>
            <a:prstDash val="solid"/>
          </a:ln>
          <a:effectLst>
            <a:outerShdw algn="tl" blurRad="12700" dir="5400000" dist="12900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>
            <a:extLst/>
          </a:lstStyle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algn="ctr" cap="rnd" cmpd="sng" w="38100">
            <a:noFill/>
            <a:prstDash val="solid"/>
          </a:ln>
          <a:effectLst>
            <a:outerShdw algn="tl" blurRad="12700" dir="5400000" dist="12900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 numCol="1"/>
          <a:lstStyle>
            <a:extLst/>
          </a:lstStyle>
          <a:p>
            <a:pPr algn="ctr" eaLnBrk="1" hangingPunct="1" latinLnBrk="0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algn="ctr" cap="rnd" cmpd="sng" w="38100">
            <a:noFill/>
            <a:prstDash val="solid"/>
          </a:ln>
          <a:effectLst>
            <a:outerShdw algn="tl" blurRad="12700" dir="5400000" dist="12900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 numCol="1"/>
          <a:lstStyle>
            <a:extLst/>
          </a:lstStyle>
          <a:p>
            <a:pPr algn="ctr" eaLnBrk="1" hangingPunct="1" latinLnBrk="0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 numCol="1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>
            <a:noAutofit/>
          </a:bodyPr>
          <a:lstStyle>
            <a:lvl1pPr algn="l" indent="0" marL="91440">
              <a:spcBef>
                <a:spcPts val="0"/>
              </a:spcBef>
              <a:buNone/>
              <a:defRPr b="0" baseline="0" cap="all" sz="2200"/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  <a:extLst/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3" sz="half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>
            <a:noAutofit/>
          </a:bodyPr>
          <a:lstStyle>
            <a:lvl1pPr algn="l" indent="0" marL="91440">
              <a:spcBef>
                <a:spcPts val="0"/>
              </a:spcBef>
              <a:buNone/>
              <a:defRPr b="0" baseline="0" cap="all" sz="2200"/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  <a:extLst/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2" sz="quarter"/>
          </p:nvPr>
        </p:nvSpPr>
        <p:spPr>
          <a:xfrm>
            <a:off x="457200" y="2362200"/>
            <a:ext cx="4040188" cy="3941763"/>
          </a:xfrm>
        </p:spPr>
        <p:txBody>
          <a:bodyPr lIns="91440" numCol="1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362200"/>
            <a:ext cx="4041775" cy="3941763"/>
          </a:xfrm>
        </p:spPr>
        <p:txBody>
          <a:bodyPr numCol="1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326F0212-2965-4DF3-9C11-8A8CE3FBAE86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>
          <a:xfrm>
            <a:off x="8641080" y="6514568"/>
            <a:ext cx="464288" cy="274320"/>
          </a:xfrm>
        </p:spPr>
        <p:txBody>
          <a:bodyPr numCol="1"/>
          <a:lstStyle>
            <a:extLst/>
          </a:lstStyle>
          <a:p>
            <a:fld id="{3D2A8356-B0C9-4178-904C-01271441E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 numCol="1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326F0212-2965-4DF3-9C11-8A8CE3FBAE86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3D2A8356-B0C9-4178-904C-01271441E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algn="ctr" cap="rnd" cmpd="sng" w="38100">
            <a:noFill/>
            <a:prstDash val="solid"/>
          </a:ln>
          <a:effectLst>
            <a:outerShdw algn="tl" blurRad="12700" dir="5400000" dist="12900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>
            <a:extLst/>
          </a:lstStyle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326F0212-2965-4DF3-9C11-8A8CE3FBAE86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3D2A8356-B0C9-4178-904C-01271441E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algn="ctr" cap="rnd" cmpd="sng" w="38100">
            <a:noFill/>
            <a:prstDash val="solid"/>
          </a:ln>
          <a:effectLst>
            <a:outerShdw algn="tl" blurRad="12700" dir="5400000" dist="12900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>
            <a:extLst/>
          </a:lstStyle>
          <a:p>
            <a:pPr algn="ctr" eaLnBrk="1" hangingPunct="1" latinLnBrk="0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 numCol="1"/>
          <a:lstStyle>
            <a:lvl1pPr algn="r" marL="0">
              <a:buNone/>
              <a:defRPr b="1" sz="2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idx="2" type="body"/>
          </p:nvPr>
        </p:nvSpPr>
        <p:spPr>
          <a:xfrm>
            <a:off x="4963136" y="1107560"/>
            <a:ext cx="3931920" cy="1066800"/>
          </a:xfrm>
        </p:spPr>
        <p:txBody>
          <a:bodyPr numCol="1"/>
          <a:lstStyle>
            <a:lvl1pPr algn="r" indent="0" marL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 sz="half"/>
          </p:nvPr>
        </p:nvSpPr>
        <p:spPr>
          <a:xfrm>
            <a:off x="228600" y="2209800"/>
            <a:ext cx="8666456" cy="3977640"/>
          </a:xfrm>
        </p:spPr>
        <p:txBody>
          <a:bodyPr numCol="1"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idx="10" sz="half" type="dt"/>
          </p:nvPr>
        </p:nvSpPr>
        <p:spPr>
          <a:xfrm>
            <a:off x="5562600" y="6513670"/>
            <a:ext cx="3002280" cy="274320"/>
          </a:xfrm>
        </p:spPr>
        <p:txBody>
          <a:bodyPr numCol="1" rtlCol="0" vert="horz"/>
          <a:lstStyle>
            <a:extLst/>
          </a:lstStyle>
          <a:p>
            <a:fld id="{326F0212-2965-4DF3-9C11-8A8CE3FBAE86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idx="11" sz="quarter" type="sldNum"/>
          </p:nvPr>
        </p:nvSpPr>
        <p:spPr>
          <a:xfrm>
            <a:off x="8638952" y="6513670"/>
            <a:ext cx="464288" cy="274320"/>
          </a:xfrm>
        </p:spPr>
        <p:txBody>
          <a:bodyPr numCol="1" rtlCol="0" vert="horz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D2A8356-B0C9-4178-904C-01271441E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idx="12" sz="quarter" type="ftr"/>
          </p:nvPr>
        </p:nvSpPr>
        <p:spPr>
          <a:xfrm>
            <a:off x="1600200" y="6513670"/>
            <a:ext cx="3907464" cy="274320"/>
          </a:xfrm>
        </p:spPr>
        <p:txBody>
          <a:bodyPr numCol="1" rtlCol="0" vert="horz"/>
          <a:lstStyle>
            <a:extLst/>
          </a:lstStyle>
          <a:p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 numCol="1"/>
          <a:lstStyle>
            <a:lvl1pPr algn="r" marL="0">
              <a:buNone/>
              <a:defRPr b="1" sz="2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3040443" y="5388936"/>
            <a:ext cx="5486400" cy="912255"/>
          </a:xfrm>
        </p:spPr>
        <p:txBody>
          <a:bodyPr numCol="1"/>
          <a:lstStyle>
            <a:lvl1pPr algn="r" indent="0" marL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idx="1" type="pic"/>
          </p:nvPr>
        </p:nvSpPr>
        <p:spPr>
          <a:xfrm>
            <a:off x="304800" y="249864"/>
            <a:ext cx="8534400" cy="4343400"/>
          </a:xfrm>
          <a:prstGeom prst="round2DiagRect">
            <a:avLst>
              <a:gd fmla="val 11403" name="adj1"/>
              <a:gd fmla="val 0" name="adj2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algn="ctr" cap="rnd" cmpd="sng" w="11000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 dir="0" dist="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 numCol="1"/>
          <a:lstStyle>
            <a:lvl1pPr indent="0">
              <a:buNone/>
              <a:defRPr sz="3200"/>
            </a:lvl1pPr>
            <a:extLst/>
          </a:lstStyle>
          <a:p>
            <a:pPr algn="l" eaLnBrk="1" hangingPunct="1" latinLnBrk="0" marL="0" rtl="0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dirty="0" kumimoji="0"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idx="10" sz="half" type="dt"/>
          </p:nvPr>
        </p:nvSpPr>
        <p:spPr>
          <a:xfrm>
            <a:off x="5562600" y="6509004"/>
            <a:ext cx="3002280" cy="274320"/>
          </a:xfrm>
        </p:spPr>
        <p:txBody>
          <a:bodyPr numCol="1" rtlCol="0" vert="horz"/>
          <a:lstStyle>
            <a:extLst/>
          </a:lstStyle>
          <a:p>
            <a:fld id="{326F0212-2965-4DF3-9C11-8A8CE3FBAE86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1" sz="quarter" type="sldNum"/>
          </p:nvPr>
        </p:nvSpPr>
        <p:spPr>
          <a:xfrm>
            <a:off x="8638952" y="6509004"/>
            <a:ext cx="464288" cy="274320"/>
          </a:xfrm>
        </p:spPr>
        <p:txBody>
          <a:bodyPr numCol="1" rtlCol="0" vert="horz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D2A8356-B0C9-4178-904C-01271441E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idx="12" sz="quarter" type="ftr"/>
          </p:nvPr>
        </p:nvSpPr>
        <p:spPr>
          <a:xfrm>
            <a:off x="1600200" y="6509004"/>
            <a:ext cx="3907464" cy="274320"/>
          </a:xfrm>
        </p:spPr>
        <p:txBody>
          <a:bodyPr numCol="1" rtlCol="0" vert="horz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fmla="val 11807" name="adj1"/>
              <a:gd fmla="val 0" name="adj2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algn="ctr" cap="rnd" cmpd="sng" w="11000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 dir="0" dist="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>
            <a:extLst/>
          </a:lstStyle>
          <a:p>
            <a:pPr algn="ctr" eaLnBrk="1" hangingPunct="1" latinLnBrk="0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idx="3" sz="quarter" type="ftr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 numCol="1"/>
          <a:lstStyle>
            <a:lvl1pPr algn="r" eaLnBrk="1" hangingPunct="1" latinLnBrk="0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idx="2" sz="half" type="dt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 numCol="1"/>
          <a:lstStyle>
            <a:lvl1pPr algn="l" eaLnBrk="1" hangingPunct="1" latinLnBrk="0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26F0212-2965-4DF3-9C11-8A8CE3FBAE86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idx="4" sz="quarter" type="sldNum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 numCol="1"/>
          <a:lstStyle>
            <a:lvl1pPr algn="r" eaLnBrk="1" hangingPunct="1" latinLnBrk="0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D2A8356-B0C9-4178-904C-01271441E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anchor="b" numCol="1" rIns="91440">
            <a:normAutofit/>
            <a:scene3d>
              <a:camera prst="orthographicFront"/>
              <a:lightRig dir="t" rig="soft">
                <a:rot lat="0" lon="0" rev="2400000"/>
              </a:lightRig>
            </a:scene3d>
            <a:sp3d>
              <a:bevelT h="12700" w="1905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idx="1" type="body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 numCol="1">
            <a:normAutofit/>
          </a:bodyPr>
          <a:lstStyle>
            <a:extLst/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accent1="accent1" accent2="accent2" accent3="accent3" accent4="accent4" accent5="accent5" accent6="accent6" bg1="dk1" bg2="dk2" folHlink="folHlink" hlink="hlink" tx1="lt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r" eaLnBrk="1" hangingPunct="1" latinLnBrk="0" marL="54864" rtl="0">
        <a:spcBef>
          <a:spcPct val="0"/>
        </a:spcBef>
        <a:buNone/>
        <a:defRPr kern="1200" kumimoji="0" sz="46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algn="tl" blurRad="38100" dir="5400000" dist="25500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algn="l" eaLnBrk="1" hangingPunct="1" indent="-292100" latinLnBrk="0" marL="292100" rtl="0">
        <a:spcBef>
          <a:spcPts val="0"/>
        </a:spcBef>
        <a:buClr>
          <a:schemeClr val="accent1"/>
        </a:buClr>
        <a:buSzPct val="70000"/>
        <a:buFont typeface="Wingdings 2"/>
        <a:buChar char=""/>
        <a:defRPr kern="1200" kumimoji="0" sz="320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28600" latinLnBrk="0" marL="640080" rtl="0">
        <a:spcBef>
          <a:spcPts val="400"/>
        </a:spcBef>
        <a:buClr>
          <a:schemeClr val="accent2"/>
        </a:buClr>
        <a:buSzPct val="90000"/>
        <a:buFontTx/>
        <a:buChar char="•"/>
        <a:defRPr kern="1200" kumimoji="0" sz="260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192024" latinLnBrk="0" marL="822960" rtl="0">
        <a:spcBef>
          <a:spcPts val="400"/>
        </a:spcBef>
        <a:buClr>
          <a:schemeClr val="accent3"/>
        </a:buClr>
        <a:buSzPct val="100000"/>
        <a:buFont typeface="Wingdings 2"/>
        <a:buChar char=""/>
        <a:defRPr kern="1200" kumimoji="0" sz="230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182880" latinLnBrk="0" marL="1005840" rtl="0">
        <a:spcBef>
          <a:spcPts val="400"/>
        </a:spcBef>
        <a:buClr>
          <a:schemeClr val="accent3"/>
        </a:buClr>
        <a:buSzPct val="100000"/>
        <a:buFont typeface="Wingdings 2"/>
        <a:buChar char=""/>
        <a:defRPr kern="1200" kumimoji="0" sz="200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182880" latinLnBrk="0" marL="1188720" rtl="0">
        <a:spcBef>
          <a:spcPts val="400"/>
        </a:spcBef>
        <a:buClr>
          <a:schemeClr val="accent3"/>
        </a:buClr>
        <a:buSzPct val="100000"/>
        <a:buFont typeface="Wingdings 2"/>
        <a:buChar char=""/>
        <a:defRPr kern="1200" kumimoji="0" sz="190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173736" latinLnBrk="0" marL="1371600" rtl="0">
        <a:spcBef>
          <a:spcPts val="400"/>
        </a:spcBef>
        <a:buClr>
          <a:schemeClr val="accent4"/>
        </a:buClr>
        <a:buFont typeface="Wingdings 2"/>
        <a:buChar char=""/>
        <a:defRPr baseline="0" kern="1200" kumimoji="0" sz="180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73736" latinLnBrk="0" marL="1554480" rtl="0">
        <a:spcBef>
          <a:spcPts val="400"/>
        </a:spcBef>
        <a:buClr>
          <a:schemeClr val="accent4"/>
        </a:buClr>
        <a:buFont typeface="Wingdings 2"/>
        <a:buChar char=""/>
        <a:defRPr baseline="0" kern="1200" kumimoji="0" sz="160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73736" latinLnBrk="0" marL="1737360" rtl="0">
        <a:spcBef>
          <a:spcPts val="400"/>
        </a:spcBef>
        <a:buClr>
          <a:schemeClr val="accent4"/>
        </a:buClr>
        <a:buFont typeface="Wingdings 2"/>
        <a:buChar char=""/>
        <a:defRPr baseline="0" kern="1200" kumimoji="0" sz="160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73736" latinLnBrk="0" marL="1920240" rtl="0">
        <a:spcBef>
          <a:spcPts val="400"/>
        </a:spcBef>
        <a:buClr>
          <a:schemeClr val="accent4"/>
        </a:buClr>
        <a:buFont typeface="Wingdings 2"/>
        <a:buChar char=""/>
        <a:defRPr baseline="0" kern="1200" kumimoji="0" sz="16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<Relationships xmlns="http://schemas.openxmlformats.org/package/2006/relationships"><Relationship Id="rId5" Target="../media/image3.jpeg" Type="http://schemas.openxmlformats.org/officeDocument/2006/relationships/image"/><Relationship Id="rId4" Target="http://www.google.com/imgres?imgurl=http://www.rome.mrdonn.org/milestone.gif&amp;imgrefurl=http://www.rome.mrdonn.org/&amp;usg=__B_zJI2R_LAk5MiXObBs66bqmiPM=&amp;h=427&amp;w=430&amp;sz=29&amp;hl=en&amp;start=10&amp;sig2=KrzKd8r01PP3x-hgkiFrIg&amp;zoom=1&amp;tbnid=HTT7pGlbqVknkM:&amp;tbnh=125&amp;tbnw=126&amp;ei=TetJUfSrFpSC9gT0kYHgDQ&amp;prev=/search?q=ancient+rome&amp;um=1&amp;hl=en&amp;safe=active&amp;sa=N&amp;rls=com.microsoft:en-us&amp;tbm=isch&amp;um=1&amp;itbs=1&amp;sa=X&amp;ved=0CD4QrQMwCQ" TargetMode="External" Type="http://schemas.openxmlformats.org/officeDocument/2006/relationships/hyperlink"/><Relationship Id="rId3" Target="../media/image2.jpeg" Type="http://schemas.openxmlformats.org/officeDocument/2006/relationships/image"/><Relationship Id="rId2" Target="http://www.google.com/imgres?imgurl=http://www.crystalinks.com/ColosseumNight2.jpg&amp;imgrefurl=http://www.crystalinks.com/rome.html&amp;usg=__f8ZrccCFfmfP4KuleQv5UNhiPHI=&amp;h=469&amp;w=700&amp;sz=72&amp;hl=en&amp;start=1&amp;sig2=_N12jl-onw6IQ0z4j_fHvA&amp;zoom=1&amp;tbnid=z57JAMuqY7WvgM:&amp;tbnh=94&amp;tbnw=140&amp;ei=TetJUfSrFpSC9gT0kYHgDQ&amp;prev=/search?q=ancient+rome&amp;um=1&amp;hl=en&amp;safe=active&amp;sa=N&amp;rls=com.microsoft:en-us&amp;tbm=isch&amp;um=1&amp;itbs=1&amp;sa=X&amp;ved=0CCwQrQMwAA" TargetMode="External" Type="http://schemas.openxmlformats.org/officeDocument/2006/relationships/hyperlink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media/image12.gif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2" Target="../media/image14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media/image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media/image5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media/image6.gif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media/image6.gif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2" Target="../media/image7.gif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2" Target="../media/image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2" Target="../media/image9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numCol="1"/>
          <a:lstStyle/>
          <a:p>
            <a:r>
              <a:rPr dirty="0" lang="en-US" smtClean="0"/>
              <a:t>Ancient Rome </a:t>
            </a:r>
            <a:endParaRPr dirty="0"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/>
        <p:txBody>
          <a:bodyPr numCol="1"/>
          <a:lstStyle/>
          <a:p>
            <a:r>
              <a:rPr dirty="0" lang="en-US" smtClean="0"/>
              <a:t>Visual Vocabulary Unit 14</a:t>
            </a:r>
          </a:p>
          <a:p>
            <a:r>
              <a:rPr dirty="0" lang="en-US" smtClean="0"/>
              <a:t>Tan=left</a:t>
            </a:r>
          </a:p>
          <a:p>
            <a:r>
              <a:rPr dirty="0" lang="en-US" smtClean="0">
                <a:solidFill>
                  <a:schemeClr val="bg1"/>
                </a:solidFill>
              </a:rPr>
              <a:t>Black</a:t>
            </a:r>
            <a:r>
              <a:rPr dirty="0" lang="en-US" smtClean="0"/>
              <a:t>=Right</a:t>
            </a:r>
            <a:endParaRPr dirty="0" lang="en-US"/>
          </a:p>
        </p:txBody>
      </p:sp>
      <p:pic>
        <p:nvPicPr>
          <p:cNvPr descr="http://t1.gstatic.com/images?q=tbn:ANd9GcTT48zbM48NK_J9tLmUcMAbPf4PfFGgs4-qPZpDtEBdpwd6qvk7lI8N2R6l" id="23554" name="Picture 2">
            <a:hlinkClick r:id="rId2"/>
          </p:cNvPr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3886200"/>
            <a:ext cx="3745145" cy="2514600"/>
          </a:xfrm>
          <a:prstGeom prst="rect">
            <a:avLst/>
          </a:prstGeom>
          <a:noFill/>
        </p:spPr>
      </p:pic>
      <p:pic>
        <p:nvPicPr>
          <p:cNvPr descr="http://t3.gstatic.com/images?q=tbn:ANd9GcStATrg23ZfLWyO5_5OGxsScx8K0a_TTngRaQSzeRBWj49Z4Yb15SSLq44" id="23556" name="Picture 4">
            <a:hlinkClick r:id="rId4"/>
          </p:cNvPr>
          <p:cNvPicPr>
            <a:picLocks noChangeArrowheads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8200" y="457200"/>
            <a:ext cx="2381098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lang="en-US" smtClean="0"/>
              <a:t>Roman Senate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 numCol="1"/>
          <a:lstStyle/>
          <a:p>
            <a:r>
              <a:rPr dirty="0" lang="en-US" smtClean="0">
                <a:solidFill>
                  <a:schemeClr val="bg1"/>
                </a:solidFill>
              </a:rPr>
              <a:t>A council of wealthy and powerful Romans that advised the city’s leader.</a:t>
            </a:r>
            <a:endParaRPr dirty="0" lang="en-US">
              <a:solidFill>
                <a:schemeClr val="bg1"/>
              </a:solidFill>
            </a:endParaRPr>
          </a:p>
        </p:txBody>
      </p:sp>
      <p:pic>
        <p:nvPicPr>
          <p:cNvPr descr="Roman_Senate.jpg" id="5" name="Content Placeholder 4"/>
          <p:cNvPicPr>
            <a:picLocks noChangeAspect="1" noGrp="1"/>
          </p:cNvPicPr>
          <p:nvPr>
            <p:ph idx="2" sz="half"/>
          </p:nvPr>
        </p:nvPicPr>
        <p:blipFill>
          <a:blip r:embed="rId2"/>
          <a:stretch>
            <a:fillRect/>
          </a:stretch>
        </p:blipFill>
        <p:spPr>
          <a:xfrm>
            <a:off x="4648200" y="1905000"/>
            <a:ext cx="4038600" cy="441959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lang="en-US" smtClean="0"/>
              <a:t>veto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3600">
                <a:solidFill>
                  <a:schemeClr val="bg1"/>
                </a:solidFill>
              </a:rPr>
              <a:t>To prohibit actions by other officials</a:t>
            </a:r>
            <a:endParaRPr dirty="0" lang="en-US" sz="3600">
              <a:solidFill>
                <a:schemeClr val="bg1"/>
              </a:solidFill>
            </a:endParaRPr>
          </a:p>
        </p:txBody>
      </p:sp>
      <p:pic>
        <p:nvPicPr>
          <p:cNvPr descr="veto.gif" id="5" name="Content Placeholder 4"/>
          <p:cNvPicPr>
            <a:picLocks noChangeAspect="1" noGrp="1"/>
          </p:cNvPicPr>
          <p:nvPr>
            <p:ph idx="2" sz="half"/>
          </p:nvPr>
        </p:nvPicPr>
        <p:blipFill>
          <a:blip r:embed="rId2"/>
          <a:stretch>
            <a:fillRect/>
          </a:stretch>
        </p:blipFill>
        <p:spPr>
          <a:xfrm>
            <a:off x="4648200" y="1683023"/>
            <a:ext cx="4038600" cy="445239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lang="en-US" smtClean="0"/>
              <a:t>Latin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3600">
                <a:solidFill>
                  <a:schemeClr val="bg1"/>
                </a:solidFill>
              </a:rPr>
              <a:t>The language in Ancient Rome</a:t>
            </a:r>
            <a:endParaRPr dirty="0" lang="en-US" sz="3600">
              <a:solidFill>
                <a:schemeClr val="bg1"/>
              </a:solidFill>
            </a:endParaRPr>
          </a:p>
        </p:txBody>
      </p:sp>
      <p:pic>
        <p:nvPicPr>
          <p:cNvPr descr="CAT6C0N6CACMT7QECA4G0JZPCAZJAVEKCABHBO30CABMEKGMCAXHRMKLCASN23JXCA3G3QLJCAV3TO8DCA0RE4HUCAXZUHOACA6ZH6QLCAVU3CYECAHHXBQ8CAOT8PENCA0X83D3CA9DU77N.jpg" id="5" name="Content Placeholder 4"/>
          <p:cNvPicPr>
            <a:picLocks noChangeAspect="1" noGrp="1"/>
          </p:cNvPicPr>
          <p:nvPr>
            <p:ph idx="2" sz="half"/>
          </p:nvPr>
        </p:nvPicPr>
        <p:blipFill>
          <a:blip r:embed="rId2"/>
          <a:stretch>
            <a:fillRect/>
          </a:stretch>
        </p:blipFill>
        <p:spPr>
          <a:xfrm>
            <a:off x="5334000" y="1828800"/>
            <a:ext cx="3058319" cy="4038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lang="en-US" smtClean="0"/>
              <a:t>checks and balances 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45920"/>
            <a:ext cx="3124200" cy="4526280"/>
          </a:xfrm>
        </p:spPr>
        <p:txBody>
          <a:bodyPr numCol="1">
            <a:normAutofit/>
          </a:bodyPr>
          <a:lstStyle/>
          <a:p>
            <a:r>
              <a:rPr dirty="0" lang="en-US" smtClean="0" sz="3600">
                <a:solidFill>
                  <a:schemeClr val="bg1"/>
                </a:solidFill>
              </a:rPr>
              <a:t>A method of balancing power</a:t>
            </a:r>
            <a:endParaRPr dirty="0" lang="en-US" sz="3600">
              <a:solidFill>
                <a:schemeClr val="bg1"/>
              </a:solidFill>
            </a:endParaRPr>
          </a:p>
        </p:txBody>
      </p:sp>
      <p:pic>
        <p:nvPicPr>
          <p:cNvPr descr="115679041.png" id="5" name="Content Placeholder 4"/>
          <p:cNvPicPr>
            <a:picLocks noChangeAspect="1" noGrp="1"/>
          </p:cNvPicPr>
          <p:nvPr>
            <p:ph idx="2" sz="half"/>
          </p:nvPr>
        </p:nvPicPr>
        <p:blipFill>
          <a:blip cstate="print" r:embed="rId2"/>
          <a:stretch>
            <a:fillRect/>
          </a:stretch>
        </p:blipFill>
        <p:spPr>
          <a:xfrm>
            <a:off x="3733800" y="2286000"/>
            <a:ext cx="4876800" cy="385365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lang="en-US" smtClean="0"/>
              <a:t>Legions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3600">
                <a:solidFill>
                  <a:schemeClr val="bg1"/>
                </a:solidFill>
              </a:rPr>
              <a:t>A group of up to 6,000 soldiers</a:t>
            </a:r>
            <a:endParaRPr dirty="0" lang="en-US" sz="3600">
              <a:solidFill>
                <a:schemeClr val="bg1"/>
              </a:solidFill>
            </a:endParaRPr>
          </a:p>
        </p:txBody>
      </p:sp>
      <p:pic>
        <p:nvPicPr>
          <p:cNvPr descr="marius4.jpg" id="5" name="Content Placeholder 4"/>
          <p:cNvPicPr>
            <a:picLocks noChangeAspect="1" noGrp="1"/>
          </p:cNvPicPr>
          <p:nvPr>
            <p:ph idx="2" sz="half"/>
          </p:nvPr>
        </p:nvPicPr>
        <p:blipFill>
          <a:blip r:embed="rId2"/>
          <a:stretch>
            <a:fillRect/>
          </a:stretch>
        </p:blipFill>
        <p:spPr>
          <a:xfrm>
            <a:off x="4800600" y="1676400"/>
            <a:ext cx="3810000" cy="394890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lang="en-US" smtClean="0"/>
              <a:t>Punic Wars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3600">
                <a:solidFill>
                  <a:schemeClr val="bg1"/>
                </a:solidFill>
              </a:rPr>
              <a:t>A serious of wars against Carthage, a city in northern Africa</a:t>
            </a:r>
            <a:endParaRPr dirty="0" lang="en-US" sz="3600">
              <a:solidFill>
                <a:schemeClr val="bg1"/>
              </a:solidFill>
            </a:endParaRPr>
          </a:p>
        </p:txBody>
      </p:sp>
      <p:pic>
        <p:nvPicPr>
          <p:cNvPr descr="MapofExpansionofRomanRepublicPunicWars.jpg" id="5" name="Content Placeholder 4"/>
          <p:cNvPicPr>
            <a:picLocks noChangeAspect="1" noGrp="1"/>
          </p:cNvPicPr>
          <p:nvPr>
            <p:ph idx="2" sz="half"/>
          </p:nvPr>
        </p:nvPicPr>
        <p:blipFill>
          <a:blip r:embed="rId2"/>
          <a:stretch>
            <a:fillRect/>
          </a:stretch>
        </p:blipFill>
        <p:spPr>
          <a:xfrm>
            <a:off x="4343400" y="1447800"/>
            <a:ext cx="4800600" cy="5105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lang="en-US" smtClean="0"/>
              <a:t>Hannibal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990600"/>
            <a:ext cx="4038600" cy="4526280"/>
          </a:xfrm>
        </p:spPr>
        <p:txBody>
          <a:bodyPr numCol="1">
            <a:noAutofit/>
          </a:bodyPr>
          <a:lstStyle/>
          <a:p>
            <a:r>
              <a:rPr dirty="0" lang="en-US" smtClean="0" sz="3600">
                <a:solidFill>
                  <a:schemeClr val="bg1"/>
                </a:solidFill>
              </a:rPr>
              <a:t>Considered to be one of greatest generals. Started the 2</a:t>
            </a:r>
            <a:r>
              <a:rPr baseline="30000" dirty="0" lang="en-US" smtClean="0" sz="3600">
                <a:solidFill>
                  <a:schemeClr val="bg1"/>
                </a:solidFill>
              </a:rPr>
              <a:t>nd</a:t>
            </a:r>
            <a:r>
              <a:rPr dirty="0" lang="en-US" smtClean="0" sz="3600">
                <a:solidFill>
                  <a:schemeClr val="bg1"/>
                </a:solidFill>
              </a:rPr>
              <a:t> Punic War and became the leader of Carthage.</a:t>
            </a:r>
            <a:endParaRPr dirty="0" lang="en-US" sz="3600">
              <a:solidFill>
                <a:schemeClr val="bg1"/>
              </a:solidFill>
            </a:endParaRPr>
          </a:p>
        </p:txBody>
      </p:sp>
      <p:pic>
        <p:nvPicPr>
          <p:cNvPr descr="HANNIBAL.jpg" id="5" name="Content Placeholder 4"/>
          <p:cNvPicPr>
            <a:picLocks noChangeAspect="1" noGrp="1"/>
          </p:cNvPicPr>
          <p:nvPr>
            <p:ph idx="2" sz="half"/>
          </p:nvPr>
        </p:nvPicPr>
        <p:blipFill>
          <a:blip r:embed="rId2"/>
          <a:stretch>
            <a:fillRect/>
          </a:stretch>
        </p:blipFill>
        <p:spPr>
          <a:xfrm>
            <a:off x="4648200" y="1752600"/>
            <a:ext cx="4038600" cy="437701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lang="en-US" smtClean="0"/>
              <a:t>Gaius Marius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3200">
                <a:solidFill>
                  <a:schemeClr val="bg1"/>
                </a:solidFill>
              </a:rPr>
              <a:t>A consul of the Roman army who encouraged poor people to join the army. Before only people who owned property could fight.</a:t>
            </a:r>
            <a:endParaRPr dirty="0" lang="en-US" sz="3200">
              <a:solidFill>
                <a:schemeClr val="bg1"/>
              </a:solidFill>
            </a:endParaRPr>
          </a:p>
        </p:txBody>
      </p:sp>
      <p:pic>
        <p:nvPicPr>
          <p:cNvPr descr="Gaius_Marius.jpg" id="5" name="Content Placeholder 4"/>
          <p:cNvPicPr>
            <a:picLocks noChangeAspect="1" noGrp="1"/>
          </p:cNvPicPr>
          <p:nvPr>
            <p:ph idx="2" sz="half"/>
          </p:nvPr>
        </p:nvPicPr>
        <p:blipFill>
          <a:blip r:embed="rId2"/>
          <a:stretch>
            <a:fillRect/>
          </a:stretch>
        </p:blipFill>
        <p:spPr>
          <a:xfrm>
            <a:off x="4876800" y="1600200"/>
            <a:ext cx="3686175" cy="468709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err="1" lang="en-US" smtClean="0"/>
              <a:t>Lucius</a:t>
            </a:r>
            <a:r>
              <a:rPr b="1" dirty="0" lang="en-US" smtClean="0"/>
              <a:t> Cornelius Sulla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 numCol="1"/>
          <a:lstStyle/>
          <a:p>
            <a:r>
              <a:rPr dirty="0" lang="en-US" smtClean="0">
                <a:solidFill>
                  <a:schemeClr val="bg1"/>
                </a:solidFill>
              </a:rPr>
              <a:t>A consul who had conflicts with Marius that leads to a civil war in Rome. Defeated Marius and makes himself dictator of Rome who used power to punish enemies</a:t>
            </a:r>
            <a:endParaRPr dirty="0" lang="en-US">
              <a:solidFill>
                <a:schemeClr val="bg1"/>
              </a:solidFill>
            </a:endParaRPr>
          </a:p>
        </p:txBody>
      </p:sp>
      <p:pic>
        <p:nvPicPr>
          <p:cNvPr descr="lucius_cornelius_sulla_138_78__hi.jpg" id="5" name="Content Placeholder 4"/>
          <p:cNvPicPr>
            <a:picLocks noChangeAspect="1" noGrp="1"/>
          </p:cNvPicPr>
          <p:nvPr>
            <p:ph idx="2" sz="half"/>
          </p:nvPr>
        </p:nvPicPr>
        <p:blipFill>
          <a:blip r:embed="rId2"/>
          <a:stretch>
            <a:fillRect/>
          </a:stretch>
        </p:blipFill>
        <p:spPr>
          <a:xfrm>
            <a:off x="5022360" y="1646238"/>
            <a:ext cx="3290279" cy="452596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lang="en-US" smtClean="0"/>
              <a:t>Spartacus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3200">
                <a:solidFill>
                  <a:schemeClr val="bg1"/>
                </a:solidFill>
              </a:rPr>
              <a:t>Former gladiator who rises up to demanded freedom. Is killed in battle and revolt ends</a:t>
            </a:r>
            <a:endParaRPr dirty="0" lang="en-US" sz="3200">
              <a:solidFill>
                <a:schemeClr val="bg1"/>
              </a:solidFill>
            </a:endParaRPr>
          </a:p>
        </p:txBody>
      </p:sp>
      <p:pic>
        <p:nvPicPr>
          <p:cNvPr descr="CASPKQICCAEA29MACAUO5WL0CAVMAAPJCAI8ONJKCARHCYP4CAE4FU23CADUHLSJCAU4N1P1CAEZRHQXCA2Q2N6QCA6RKM90CA5GCZ16CARISMDFCATCXPSJCA2Y0IX3CA4XD8ETCAGBTZXG.jpg" id="5" name="Content Placeholder 4"/>
          <p:cNvPicPr>
            <a:picLocks noChangeAspect="1" noGrp="1"/>
          </p:cNvPicPr>
          <p:nvPr>
            <p:ph idx="2" sz="half"/>
          </p:nvPr>
        </p:nvPicPr>
        <p:blipFill>
          <a:blip r:embed="rId2"/>
          <a:stretch>
            <a:fillRect/>
          </a:stretch>
        </p:blipFill>
        <p:spPr>
          <a:xfrm>
            <a:off x="5181600" y="1752600"/>
            <a:ext cx="3524250" cy="4800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lang="en-US" smtClean="0"/>
              <a:t>Republic</a:t>
            </a:r>
            <a:endParaRPr dirty="0"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 sz="half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3600">
                <a:solidFill>
                  <a:schemeClr val="bg1"/>
                </a:solidFill>
              </a:rPr>
              <a:t>A government created in Rome where the people elect leaders to govern them</a:t>
            </a:r>
            <a:endParaRPr dirty="0" lang="en-US" sz="3600">
              <a:solidFill>
                <a:schemeClr val="bg1"/>
              </a:solidFill>
            </a:endParaRPr>
          </a:p>
        </p:txBody>
      </p:sp>
      <p:pic>
        <p:nvPicPr>
          <p:cNvPr descr="government-roman-banner.jpg" id="10" name="Content Placeholder 9"/>
          <p:cNvPicPr>
            <a:picLocks noChangeAspect="1" noGrp="1"/>
          </p:cNvPicPr>
          <p:nvPr>
            <p:ph idx="2" sz="half"/>
          </p:nvPr>
        </p:nvPicPr>
        <p:blipFill>
          <a:blip r:embed="rId2"/>
          <a:stretch>
            <a:fillRect/>
          </a:stretch>
        </p:blipFill>
        <p:spPr>
          <a:xfrm>
            <a:off x="4648200" y="1752600"/>
            <a:ext cx="4038600" cy="47244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lang="en-US" smtClean="0"/>
              <a:t>Gladiators 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 numCol="1">
            <a:normAutofit lnSpcReduction="10000"/>
          </a:bodyPr>
          <a:lstStyle/>
          <a:p>
            <a:r>
              <a:rPr dirty="0" lang="en-US" smtClean="0">
                <a:solidFill>
                  <a:schemeClr val="bg1"/>
                </a:solidFill>
              </a:rPr>
              <a:t>a person, often a slave or captive, who was armed with a sword or other weapon and forced to fight to the death in a public arena against another person or a wild animal, for the entertainment of the spectators.</a:t>
            </a:r>
            <a:endParaRPr dirty="0" lang="en-US">
              <a:solidFill>
                <a:schemeClr val="bg1"/>
              </a:solidFill>
            </a:endParaRPr>
          </a:p>
        </p:txBody>
      </p:sp>
      <p:pic>
        <p:nvPicPr>
          <p:cNvPr descr="romegladiator.jpg" id="5" name="Content Placeholder 4"/>
          <p:cNvPicPr>
            <a:picLocks noChangeAspect="1" noGrp="1"/>
          </p:cNvPicPr>
          <p:nvPr>
            <p:ph idx="2" sz="half"/>
          </p:nvPr>
        </p:nvPicPr>
        <p:blipFill>
          <a:blip r:embed="rId2"/>
          <a:stretch>
            <a:fillRect/>
          </a:stretch>
        </p:blipFill>
        <p:spPr>
          <a:xfrm>
            <a:off x="4648200" y="1828800"/>
            <a:ext cx="4038600" cy="4419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lang="en-US" smtClean="0"/>
              <a:t>Dictators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3600">
                <a:solidFill>
                  <a:schemeClr val="bg1"/>
                </a:solidFill>
              </a:rPr>
              <a:t>Rulers with almost absolute power</a:t>
            </a:r>
            <a:endParaRPr dirty="0" lang="en-US" sz="3600">
              <a:solidFill>
                <a:schemeClr val="bg1"/>
              </a:solidFill>
            </a:endParaRPr>
          </a:p>
        </p:txBody>
      </p:sp>
      <p:pic>
        <p:nvPicPr>
          <p:cNvPr descr="World_Greatest_Dictators_by_vherand.jpg" id="5" name="Content Placeholder 4"/>
          <p:cNvPicPr>
            <a:picLocks noChangeAspect="1" noGrp="1"/>
          </p:cNvPicPr>
          <p:nvPr>
            <p:ph idx="2" sz="half"/>
          </p:nvPr>
        </p:nvPicPr>
        <p:blipFill>
          <a:blip r:embed="rId2"/>
          <a:stretch>
            <a:fillRect/>
          </a:stretch>
        </p:blipFill>
        <p:spPr>
          <a:xfrm>
            <a:off x="4686772" y="1646238"/>
            <a:ext cx="3961455" cy="45259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lang="en-US" smtClean="0"/>
              <a:t>Plebeians</a:t>
            </a:r>
            <a:endParaRPr dirty="0"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 sz="half"/>
          </p:nvPr>
        </p:nvSpPr>
        <p:spPr/>
        <p:txBody>
          <a:bodyPr numCol="1"/>
          <a:lstStyle/>
          <a:p>
            <a:r>
              <a:rPr dirty="0" lang="en-US" smtClean="0">
                <a:solidFill>
                  <a:schemeClr val="bg1"/>
                </a:solidFill>
              </a:rPr>
              <a:t>The group of common people or peasants in Rome who were calling for changing the government where they had more of a say in how the city was run.</a:t>
            </a:r>
            <a:endParaRPr dirty="0" lang="en-US">
              <a:solidFill>
                <a:schemeClr val="bg1"/>
              </a:solidFill>
            </a:endParaRPr>
          </a:p>
        </p:txBody>
      </p:sp>
      <p:pic>
        <p:nvPicPr>
          <p:cNvPr descr="patrician.gif" id="10" name="Content Placeholder 9"/>
          <p:cNvPicPr>
            <a:picLocks noChangeAspect="1" noGrp="1"/>
          </p:cNvPicPr>
          <p:nvPr>
            <p:ph idx="2" sz="half"/>
          </p:nvPr>
        </p:nvPicPr>
        <p:blipFill>
          <a:blip r:embed="rId2"/>
          <a:stretch>
            <a:fillRect/>
          </a:stretch>
        </p:blipFill>
        <p:spPr>
          <a:xfrm>
            <a:off x="4762500" y="1761331"/>
            <a:ext cx="3810000" cy="4295775"/>
          </a:xfrm>
        </p:spPr>
      </p:pic>
      <p:sp>
        <p:nvSpPr>
          <p:cNvPr id="11" name="Down Arrow 10"/>
          <p:cNvSpPr/>
          <p:nvPr/>
        </p:nvSpPr>
        <p:spPr>
          <a:xfrm>
            <a:off x="7467600" y="1828800"/>
            <a:ext cx="762000" cy="1447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b="1" dirty="0" lang="en-US" smtClean="0"/>
              <a:t>patricians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 numCol="1"/>
          <a:lstStyle/>
          <a:p>
            <a:r>
              <a:rPr dirty="0" lang="en-US" smtClean="0">
                <a:solidFill>
                  <a:schemeClr val="bg1"/>
                </a:solidFill>
              </a:rPr>
              <a:t>Roman nobles who ran the government. Only they could be elected to office, so they help all political power</a:t>
            </a:r>
            <a:endParaRPr dirty="0" lang="en-US">
              <a:solidFill>
                <a:schemeClr val="bg1"/>
              </a:solidFill>
            </a:endParaRPr>
          </a:p>
        </p:txBody>
      </p:sp>
      <p:pic>
        <p:nvPicPr>
          <p:cNvPr descr="patrician.gif" id="5" name="Content Placeholder 4"/>
          <p:cNvPicPr>
            <a:picLocks noChangeAspect="1" noGrp="1"/>
          </p:cNvPicPr>
          <p:nvPr>
            <p:ph idx="2" sz="half"/>
          </p:nvPr>
        </p:nvPicPr>
        <p:blipFill>
          <a:blip r:embed="rId2"/>
          <a:stretch>
            <a:fillRect/>
          </a:stretch>
        </p:blipFill>
        <p:spPr>
          <a:xfrm>
            <a:off x="4762500" y="1761331"/>
            <a:ext cx="3810000" cy="4295775"/>
          </a:xfrm>
        </p:spPr>
      </p:pic>
      <p:sp>
        <p:nvSpPr>
          <p:cNvPr id="6" name="Down Arrow 5"/>
          <p:cNvSpPr/>
          <p:nvPr/>
        </p:nvSpPr>
        <p:spPr>
          <a:xfrm rot="2522679">
            <a:off x="7016141" y="1669044"/>
            <a:ext cx="762000" cy="1447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lang="en-US" smtClean="0"/>
              <a:t>Romulus and </a:t>
            </a:r>
            <a:r>
              <a:rPr b="1" dirty="0" err="1" lang="en-US" smtClean="0"/>
              <a:t>Remus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 numCol="1"/>
          <a:lstStyle/>
          <a:p>
            <a:r>
              <a:rPr dirty="0" lang="en-US" smtClean="0">
                <a:solidFill>
                  <a:schemeClr val="bg1"/>
                </a:solidFill>
              </a:rPr>
              <a:t>Brothers who are believed to be the founders of Rome</a:t>
            </a:r>
            <a:endParaRPr dirty="0" lang="en-US">
              <a:solidFill>
                <a:schemeClr val="bg1"/>
              </a:solidFill>
            </a:endParaRPr>
          </a:p>
        </p:txBody>
      </p:sp>
      <p:pic>
        <p:nvPicPr>
          <p:cNvPr descr="Romulus-and-Remus-pic.gif" id="5" name="Content Placeholder 4"/>
          <p:cNvPicPr>
            <a:picLocks noChangeAspect="1" noGrp="1"/>
          </p:cNvPicPr>
          <p:nvPr>
            <p:ph idx="2" sz="half"/>
          </p:nvPr>
        </p:nvPicPr>
        <p:blipFill>
          <a:blip r:embed="rId2"/>
          <a:stretch>
            <a:fillRect/>
          </a:stretch>
        </p:blipFill>
        <p:spPr>
          <a:xfrm>
            <a:off x="4831410" y="1646238"/>
            <a:ext cx="3672180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lang="en-US" smtClean="0"/>
              <a:t>Cincinnatus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 numCol="1">
            <a:normAutofit lnSpcReduction="10000"/>
          </a:bodyPr>
          <a:lstStyle/>
          <a:p>
            <a:r>
              <a:rPr dirty="0" lang="en-US" smtClean="0">
                <a:solidFill>
                  <a:schemeClr val="bg1"/>
                </a:solidFill>
              </a:rPr>
              <a:t>One of Rome’s most famous dictators who was a farmer. The Romans chose him to be the leader to protect from invaders. After leading Rome to victory, he resigned and returned to farming.</a:t>
            </a:r>
            <a:endParaRPr dirty="0" lang="en-US">
              <a:solidFill>
                <a:schemeClr val="bg1"/>
              </a:solidFill>
            </a:endParaRPr>
          </a:p>
        </p:txBody>
      </p:sp>
      <p:pic>
        <p:nvPicPr>
          <p:cNvPr descr="Cincinnatus_Statue_full.jpg" id="5" name="Content Placeholder 4"/>
          <p:cNvPicPr>
            <a:picLocks noChangeAspect="1" noGrp="1"/>
          </p:cNvPicPr>
          <p:nvPr>
            <p:ph idx="2" sz="half"/>
          </p:nvPr>
        </p:nvPicPr>
        <p:blipFill>
          <a:blip r:embed="rId2"/>
          <a:stretch>
            <a:fillRect/>
          </a:stretch>
        </p:blipFill>
        <p:spPr>
          <a:xfrm>
            <a:off x="4876800" y="1371600"/>
            <a:ext cx="3686175" cy="515549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numCol="1"/>
          <a:lstStyle/>
          <a:p>
            <a:r>
              <a:rPr b="1" dirty="0" lang="en-US" smtClean="0"/>
              <a:t>Magistrates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3200">
                <a:solidFill>
                  <a:schemeClr val="bg1"/>
                </a:solidFill>
              </a:rPr>
              <a:t>Government officials who were elected </a:t>
            </a:r>
            <a:endParaRPr dirty="0" lang="en-US" sz="3200">
              <a:solidFill>
                <a:schemeClr val="bg1"/>
              </a:solidFill>
            </a:endParaRPr>
          </a:p>
        </p:txBody>
      </p:sp>
      <p:pic>
        <p:nvPicPr>
          <p:cNvPr descr="magistrates-court.jpg" id="5" name="Content Placeholder 4"/>
          <p:cNvPicPr>
            <a:picLocks noChangeAspect="1" noGrp="1"/>
          </p:cNvPicPr>
          <p:nvPr>
            <p:ph idx="2" sz="half"/>
          </p:nvPr>
        </p:nvPicPr>
        <p:blipFill>
          <a:blip r:embed="rId2"/>
          <a:stretch>
            <a:fillRect/>
          </a:stretch>
        </p:blipFill>
        <p:spPr>
          <a:xfrm>
            <a:off x="4648200" y="1676400"/>
            <a:ext cx="4038600" cy="4246600"/>
          </a:xfrm>
        </p:spPr>
      </p:pic>
      <p:sp>
        <p:nvSpPr>
          <p:cNvPr id="6" name="Down Arrow 5"/>
          <p:cNvSpPr/>
          <p:nvPr/>
        </p:nvSpPr>
        <p:spPr>
          <a:xfrm rot="2522679">
            <a:off x="7397142" y="1059444"/>
            <a:ext cx="762000" cy="1447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b="1" dirty="0" lang="en-US" smtClean="0"/>
              <a:t>Consuls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3200">
                <a:solidFill>
                  <a:schemeClr val="bg1"/>
                </a:solidFill>
              </a:rPr>
              <a:t>The title of the two most powerful magistrates</a:t>
            </a:r>
            <a:endParaRPr dirty="0" lang="en-US" sz="3200">
              <a:solidFill>
                <a:schemeClr val="bg1"/>
              </a:solidFill>
            </a:endParaRPr>
          </a:p>
        </p:txBody>
      </p:sp>
      <p:pic>
        <p:nvPicPr>
          <p:cNvPr descr="roman_consuls_from_lantica_roma_1825_colour_poster-rfa03ebdc83c342e494d7922fa3124471_wve_400.jpg" id="6" name="Content Placeholder 5"/>
          <p:cNvPicPr>
            <a:picLocks noChangeAspect="1" noGrp="1"/>
          </p:cNvPicPr>
          <p:nvPr>
            <p:ph idx="2" sz="half"/>
          </p:nvPr>
        </p:nvPicPr>
        <p:blipFill>
          <a:blip r:embed="rId2"/>
          <a:stretch>
            <a:fillRect/>
          </a:stretch>
        </p:blipFill>
        <p:spPr>
          <a:xfrm>
            <a:off x="4762500" y="2004219"/>
            <a:ext cx="3810000" cy="3810000"/>
          </a:xfrm>
        </p:spPr>
      </p:pic>
    </p:spTree>
  </p:cSld>
  <p:clrMapOvr>
    <a:masterClrMapping/>
  </p:clrMapOvr>
</p:sld>
</file>

<file path=ppt/theme/_rels/theme1.xml.rels><?xml version="1.0" encoding="UTF-8" standalone="yes"?>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name="Foundry">
  <a:themeElements>
    <a:clrScheme name="Foundry">
      <a:dk1>
        <a:sysClr lastClr="000000" val="windowText"/>
      </a:dk1>
      <a:lt1>
        <a:sysClr lastClr="FFFFFF" val="window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80000"/>
            </a:schemeClr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5400000" dist="381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43137"/>
              </a:srgbClr>
            </a:outerShdw>
          </a:effectLst>
          <a:scene3d>
            <a:camera fov="0" prst="orthographicFront">
              <a:rot lat="0" lon="0" rev="0"/>
            </a:camera>
            <a:lightRig dir="tl" rig="soft">
              <a:rot lat="0" lon="0" rev="20000000"/>
            </a:lightRig>
          </a:scene3d>
          <a:sp3d prstMaterial="matte">
            <a:bevelT h="63500" prst="coolSlant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b="65000" l="67500" r="32500" t="3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algn="t" flip="none" sx="50000" sy="50000" tx="0" ty="0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Company>Charlotte Mecklenburg Schools</Company>
  <Words>347</Words>
  <Paragraphs>42</Paragraphs>
  <Slides>20</Slides>
  <Notes>0</Notes>
  <TotalTime>152</TotalTime>
  <HiddenSlides>0</HiddenSlides>
  <MMClips>0</MMClips>
  <ScaleCrop>false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1">
      <vt:lpstr>Foundry</vt:lpstr>
      <vt:lpstr>Ancient Rome</vt:lpstr>
      <vt:lpstr>Republic</vt:lpstr>
      <vt:lpstr>Dictators</vt:lpstr>
      <vt:lpstr>Plebeians</vt:lpstr>
      <vt:lpstr>patricians</vt:lpstr>
      <vt:lpstr>Romulus and Remus</vt:lpstr>
      <vt:lpstr>Cincinnatus</vt:lpstr>
      <vt:lpstr>Magistrates</vt:lpstr>
      <vt:lpstr>Consuls</vt:lpstr>
      <vt:lpstr>Roman Senate</vt:lpstr>
      <vt:lpstr>veto</vt:lpstr>
      <vt:lpstr>Latin</vt:lpstr>
      <vt:lpstr>checks and balances</vt:lpstr>
      <vt:lpstr>Legions</vt:lpstr>
      <vt:lpstr>Punic Wars</vt:lpstr>
      <vt:lpstr>Hannibal</vt:lpstr>
      <vt:lpstr>Gaius Marius</vt:lpstr>
      <vt:lpstr>Lucius Cornelius Sulla</vt:lpstr>
      <vt:lpstr>Spartacus</vt:lpstr>
      <vt:lpstr>Gladiators</vt:lpstr>
    </vt:vector>
  </TitlesOfParts>
  <LinksUpToDate>false</LinksUpToDate>
  <SharedDoc>false</SharedDoc>
  <HyperlinksChanged>false</HyperlinksChanged>
  <Application>Microsoft Office PowerPoint</Application>
  <AppVersion>12.0000</AppVersion>
  <PresentationFormat>On-screen Show (4:3)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2013-03-20T16:59:08Z</dcterms:created>
  <dc:creator>pete</dc:creator>
  <cp:lastModifiedBy>pete</cp:lastModifiedBy>
  <dcterms:modified xsi:type="dcterms:W3CDTF">2014-03-14T20:07:34Z</dcterms:modified>
  <cp:revision>8</cp:revision>
  <dc:title>Ancient Rome</dc:title>
</cp:coreProperties>
</file>