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Roboto Slab"/>
      <p:regular r:id="rId10"/>
      <p:bold r:id="rId11"/>
    </p:embeddedFon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RobotoSlab-bold.fntdata"/><Relationship Id="rId10" Type="http://schemas.openxmlformats.org/officeDocument/2006/relationships/font" Target="fonts/RobotoSlab-regular.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Using Colorful Language</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Review</a:t>
            </a:r>
          </a:p>
        </p:txBody>
      </p:sp>
      <p:sp>
        <p:nvSpPr>
          <p:cNvPr id="70" name="Shape 7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t/>
            </a:r>
            <a:endParaRPr/>
          </a:p>
        </p:txBody>
      </p:sp>
      <p:pic>
        <p:nvPicPr>
          <p:cNvPr id="71" name="Shape 71"/>
          <p:cNvPicPr preferRelativeResize="0"/>
          <p:nvPr/>
        </p:nvPicPr>
        <p:blipFill>
          <a:blip r:embed="rId3">
            <a:alphaModFix/>
          </a:blip>
          <a:stretch>
            <a:fillRect/>
          </a:stretch>
        </p:blipFill>
        <p:spPr>
          <a:xfrm>
            <a:off x="2585058" y="0"/>
            <a:ext cx="3973881"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When do we use colorful language?</a:t>
            </a:r>
          </a:p>
        </p:txBody>
      </p:sp>
      <p:sp>
        <p:nvSpPr>
          <p:cNvPr id="77" name="Shape 77"/>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Soon we will start our narrative writing</a:t>
            </a:r>
          </a:p>
          <a:p>
            <a:pPr lvl="0">
              <a:spcBef>
                <a:spcPts val="0"/>
              </a:spcBef>
              <a:buNone/>
            </a:pPr>
            <a:r>
              <a:t/>
            </a:r>
            <a:endParaRPr/>
          </a:p>
        </p:txBody>
      </p:sp>
      <p:pic>
        <p:nvPicPr>
          <p:cNvPr id="78" name="Shape 78"/>
          <p:cNvPicPr preferRelativeResize="0"/>
          <p:nvPr/>
        </p:nvPicPr>
        <p:blipFill>
          <a:blip r:embed="rId3">
            <a:alphaModFix/>
          </a:blip>
          <a:stretch>
            <a:fillRect/>
          </a:stretch>
        </p:blipFill>
        <p:spPr>
          <a:xfrm>
            <a:off x="1830175" y="1865624"/>
            <a:ext cx="5012399" cy="3201674"/>
          </a:xfrm>
          <a:prstGeom prst="rect">
            <a:avLst/>
          </a:prstGeom>
          <a:noFill/>
          <a:ln>
            <a:noFill/>
          </a:ln>
        </p:spPr>
      </p:pic>
      <p:sp>
        <p:nvSpPr>
          <p:cNvPr id="79" name="Shape 79"/>
          <p:cNvSpPr/>
          <p:nvPr/>
        </p:nvSpPr>
        <p:spPr>
          <a:xfrm rot="910654">
            <a:off x="1451354" y="3936526"/>
            <a:ext cx="2271077" cy="1078707"/>
          </a:xfrm>
          <a:prstGeom prst="irregularSeal2">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Did you describe everything?</a:t>
            </a:r>
          </a:p>
        </p:txBody>
      </p:sp>
      <p:sp>
        <p:nvSpPr>
          <p:cNvPr id="85" name="Shape 85"/>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t/>
            </a:r>
            <a:endParaRPr/>
          </a:p>
        </p:txBody>
      </p:sp>
      <p:pic>
        <p:nvPicPr>
          <p:cNvPr id="86" name="Shape 86"/>
          <p:cNvPicPr preferRelativeResize="0"/>
          <p:nvPr/>
        </p:nvPicPr>
        <p:blipFill>
          <a:blip r:embed="rId3">
            <a:alphaModFix/>
          </a:blip>
          <a:stretch>
            <a:fillRect/>
          </a:stretch>
        </p:blipFill>
        <p:spPr>
          <a:xfrm>
            <a:off x="2232850" y="1435062"/>
            <a:ext cx="4511925" cy="3188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Examples</a:t>
            </a:r>
          </a:p>
        </p:txBody>
      </p:sp>
      <p:sp>
        <p:nvSpPr>
          <p:cNvPr id="92" name="Shape 92"/>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The room where I found myself was thick with dust, musty and empty of all furniture. Spiders had erected great stretchings of their web about the fireplace. I made my way quickly to the hall, threw open the door of the room where the box was and paused on the threshold. It was a dark morning and the weather had stained the windows with blears of grey wash which kept the brightest part of the weak light from coming in. The far corner of the room was a blur of shadow. I had a sudden urge to have done with my task and be out of this house forever. </a:t>
            </a:r>
          </a:p>
          <a:p>
            <a:pPr lvl="0">
              <a:spcBef>
                <a:spcPts val="0"/>
              </a:spcBef>
              <a:buNone/>
            </a:pPr>
            <a:r>
              <a:rPr lang="en"/>
              <a:t>Flann O’Brien</a:t>
            </a: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